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61" r:id="rId4"/>
    <p:sldId id="266" r:id="rId5"/>
    <p:sldId id="265" r:id="rId6"/>
    <p:sldId id="259" r:id="rId7"/>
    <p:sldId id="262" r:id="rId8"/>
    <p:sldId id="263" r:id="rId9"/>
    <p:sldId id="269" r:id="rId10"/>
    <p:sldId id="267" r:id="rId11"/>
    <p:sldId id="268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4" autoAdjust="0"/>
    <p:restoredTop sz="94660"/>
  </p:normalViewPr>
  <p:slideViewPr>
    <p:cSldViewPr snapToGrid="0">
      <p:cViewPr varScale="1">
        <p:scale>
          <a:sx n="86" d="100"/>
          <a:sy n="86" d="100"/>
        </p:scale>
        <p:origin x="65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4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9.3659167604049492E-2"/>
          <c:y val="7.0562790109632095E-2"/>
          <c:w val="0.62527431310531134"/>
          <c:h val="0.85887441978073586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9DC-4C0C-8AB4-6B95257C7B3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09DC-4C0C-8AB4-6B95257C7B31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09DC-4C0C-8AB4-6B95257C7B3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37892896"/>
        <c:axId val="537888416"/>
      </c:lineChart>
      <c:catAx>
        <c:axId val="53789289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537888416"/>
        <c:crosses val="autoZero"/>
        <c:auto val="1"/>
        <c:lblAlgn val="ctr"/>
        <c:lblOffset val="100"/>
        <c:noMultiLvlLbl val="0"/>
      </c:catAx>
      <c:valAx>
        <c:axId val="537888416"/>
        <c:scaling>
          <c:orientation val="minMax"/>
          <c:max val="5"/>
        </c:scaling>
        <c:delete val="1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537892896"/>
        <c:crosses val="autoZero"/>
        <c:crossBetween val="between"/>
        <c:majorUnit val="2.5"/>
        <c:minorUnit val="1"/>
      </c:val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25AC-4864-A88D-073554C78CB1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25AC-4864-A88D-073554C78CB1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25AC-4864-A88D-073554C78CB1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25AC-4864-A88D-073554C78CB1}"/>
              </c:ext>
            </c:extLst>
          </c:dPt>
          <c:cat>
            <c:strRef>
              <c:f>Sheet1!$A$2:$A$5</c:f>
              <c:strCache>
                <c:ptCount val="3"/>
                <c:pt idx="0">
                  <c:v>1st Qtr</c:v>
                </c:pt>
                <c:pt idx="1">
                  <c:v>9</c:v>
                </c:pt>
                <c:pt idx="2">
                  <c:v>3rd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10</c:v>
                </c:pt>
                <c:pt idx="1">
                  <c:v>2</c:v>
                </c:pt>
                <c:pt idx="2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25AC-4864-A88D-073554C78CB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6CB715B-1E0D-44F3-8C95-733A96E61217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7D5D516-2073-4B46-B0A2-D69FF2A184F4}">
      <dgm:prSet phldrT="[Text]"/>
      <dgm:spPr/>
      <dgm:t>
        <a:bodyPr/>
        <a:lstStyle/>
        <a:p>
          <a:r>
            <a:rPr lang="en-US" dirty="0"/>
            <a:t>Asset Productivity</a:t>
          </a:r>
        </a:p>
      </dgm:t>
    </dgm:pt>
    <dgm:pt modelId="{51908819-0D96-40FD-8E68-BFA5CA0B3444}" type="parTrans" cxnId="{EFD842EF-7DBF-4F4D-ABE5-F3517D4B979D}">
      <dgm:prSet/>
      <dgm:spPr/>
      <dgm:t>
        <a:bodyPr/>
        <a:lstStyle/>
        <a:p>
          <a:endParaRPr lang="en-US"/>
        </a:p>
      </dgm:t>
    </dgm:pt>
    <dgm:pt modelId="{03EB9110-5DE9-4CB0-B422-61D6F6AA3E76}" type="sibTrans" cxnId="{EFD842EF-7DBF-4F4D-ABE5-F3517D4B979D}">
      <dgm:prSet/>
      <dgm:spPr/>
      <dgm:t>
        <a:bodyPr/>
        <a:lstStyle/>
        <a:p>
          <a:endParaRPr lang="en-US"/>
        </a:p>
      </dgm:t>
    </dgm:pt>
    <dgm:pt modelId="{D636BEB2-00DE-416B-87C9-165A81EACEA8}">
      <dgm:prSet phldrT="[Text]"/>
      <dgm:spPr/>
      <dgm:t>
        <a:bodyPr/>
        <a:lstStyle/>
        <a:p>
          <a:r>
            <a:rPr lang="en-US" dirty="0"/>
            <a:t>Cost of Quality	</a:t>
          </a:r>
        </a:p>
      </dgm:t>
    </dgm:pt>
    <dgm:pt modelId="{37E4ED6A-0E4A-4DD4-9EE9-BAB6F4C7E87F}" type="parTrans" cxnId="{6F3BF6A4-5E1E-4275-8483-AC4E7DDD1611}">
      <dgm:prSet/>
      <dgm:spPr/>
      <dgm:t>
        <a:bodyPr/>
        <a:lstStyle/>
        <a:p>
          <a:endParaRPr lang="en-US"/>
        </a:p>
      </dgm:t>
    </dgm:pt>
    <dgm:pt modelId="{B3B0703A-AA7E-4D67-88AD-9C23FC862E05}" type="sibTrans" cxnId="{6F3BF6A4-5E1E-4275-8483-AC4E7DDD1611}">
      <dgm:prSet/>
      <dgm:spPr/>
      <dgm:t>
        <a:bodyPr/>
        <a:lstStyle/>
        <a:p>
          <a:endParaRPr lang="en-US"/>
        </a:p>
      </dgm:t>
    </dgm:pt>
    <dgm:pt modelId="{55F511A0-F688-4DBC-B290-AE2E4E63D9BB}">
      <dgm:prSet phldrT="[Text]"/>
      <dgm:spPr/>
      <dgm:t>
        <a:bodyPr/>
        <a:lstStyle/>
        <a:p>
          <a:r>
            <a:rPr lang="en-US" dirty="0"/>
            <a:t>Optimizing Tool Life</a:t>
          </a:r>
        </a:p>
      </dgm:t>
    </dgm:pt>
    <dgm:pt modelId="{76C4C9E8-C7BF-4A6D-B416-4E203D52801D}" type="parTrans" cxnId="{614DF44D-505B-4C1C-83A0-ABECD7BA5AA5}">
      <dgm:prSet/>
      <dgm:spPr/>
      <dgm:t>
        <a:bodyPr/>
        <a:lstStyle/>
        <a:p>
          <a:endParaRPr lang="en-US"/>
        </a:p>
      </dgm:t>
    </dgm:pt>
    <dgm:pt modelId="{99B57C9A-AEDD-497A-AD53-A7382ACEB980}" type="sibTrans" cxnId="{614DF44D-505B-4C1C-83A0-ABECD7BA5AA5}">
      <dgm:prSet/>
      <dgm:spPr/>
      <dgm:t>
        <a:bodyPr/>
        <a:lstStyle/>
        <a:p>
          <a:endParaRPr lang="en-US"/>
        </a:p>
      </dgm:t>
    </dgm:pt>
    <dgm:pt modelId="{0C3AA64C-859A-45C0-94D4-C8B643702169}">
      <dgm:prSet phldrT="[Text]"/>
      <dgm:spPr/>
      <dgm:t>
        <a:bodyPr/>
        <a:lstStyle/>
        <a:p>
          <a:r>
            <a:rPr lang="en-US" dirty="0"/>
            <a:t>Benchmarking</a:t>
          </a:r>
        </a:p>
      </dgm:t>
    </dgm:pt>
    <dgm:pt modelId="{7CC1C41D-040A-4E72-A9A8-7CE9DAAD2B63}" type="parTrans" cxnId="{52881819-428F-42D8-A459-FD651FA4B42B}">
      <dgm:prSet/>
      <dgm:spPr/>
      <dgm:t>
        <a:bodyPr/>
        <a:lstStyle/>
        <a:p>
          <a:endParaRPr lang="en-US"/>
        </a:p>
      </dgm:t>
    </dgm:pt>
    <dgm:pt modelId="{6FF443E0-BC36-4D83-81EE-C8AC63D0670D}" type="sibTrans" cxnId="{52881819-428F-42D8-A459-FD651FA4B42B}">
      <dgm:prSet/>
      <dgm:spPr/>
      <dgm:t>
        <a:bodyPr/>
        <a:lstStyle/>
        <a:p>
          <a:endParaRPr lang="en-US"/>
        </a:p>
      </dgm:t>
    </dgm:pt>
    <dgm:pt modelId="{42886448-4D0C-4092-97DF-7113CE71E550}">
      <dgm:prSet phldrT="[Text]"/>
      <dgm:spPr/>
      <dgm:t>
        <a:bodyPr/>
        <a:lstStyle/>
        <a:p>
          <a:r>
            <a:rPr lang="en-US" dirty="0"/>
            <a:t>Machine Operator Incentive Programs</a:t>
          </a:r>
        </a:p>
      </dgm:t>
    </dgm:pt>
    <dgm:pt modelId="{A3CBE7C0-DA07-46BF-90BC-5B778F884635}" type="parTrans" cxnId="{9D8A3301-A5D9-4C2E-B48A-58F656308B10}">
      <dgm:prSet/>
      <dgm:spPr/>
      <dgm:t>
        <a:bodyPr/>
        <a:lstStyle/>
        <a:p>
          <a:endParaRPr lang="en-US"/>
        </a:p>
      </dgm:t>
    </dgm:pt>
    <dgm:pt modelId="{3344D3B8-439B-439C-8FCC-C5D43224E39E}" type="sibTrans" cxnId="{9D8A3301-A5D9-4C2E-B48A-58F656308B10}">
      <dgm:prSet/>
      <dgm:spPr/>
      <dgm:t>
        <a:bodyPr/>
        <a:lstStyle/>
        <a:p>
          <a:endParaRPr lang="en-US"/>
        </a:p>
      </dgm:t>
    </dgm:pt>
    <dgm:pt modelId="{FD325E84-66AA-4A7E-887C-69423E51E6CC}">
      <dgm:prSet phldrT="[Text]"/>
      <dgm:spPr/>
      <dgm:t>
        <a:bodyPr/>
        <a:lstStyle/>
        <a:p>
          <a:r>
            <a:rPr lang="en-US" dirty="0"/>
            <a:t>Energy Efficiency and Cost</a:t>
          </a:r>
        </a:p>
      </dgm:t>
    </dgm:pt>
    <dgm:pt modelId="{DA471A14-B3F7-4230-88B9-6E28D1376B84}" type="parTrans" cxnId="{23504831-619D-43C6-89F6-99FFA2F8F3F9}">
      <dgm:prSet/>
      <dgm:spPr/>
      <dgm:t>
        <a:bodyPr/>
        <a:lstStyle/>
        <a:p>
          <a:endParaRPr lang="en-US"/>
        </a:p>
      </dgm:t>
    </dgm:pt>
    <dgm:pt modelId="{7CC5FA14-76DC-4193-86C1-658751DC1F94}" type="sibTrans" cxnId="{23504831-619D-43C6-89F6-99FFA2F8F3F9}">
      <dgm:prSet/>
      <dgm:spPr/>
      <dgm:t>
        <a:bodyPr/>
        <a:lstStyle/>
        <a:p>
          <a:endParaRPr lang="en-US"/>
        </a:p>
      </dgm:t>
    </dgm:pt>
    <dgm:pt modelId="{46FE5850-C302-4171-A222-00CE9D605209}" type="pres">
      <dgm:prSet presAssocID="{06CB715B-1E0D-44F3-8C95-733A96E61217}" presName="diagram" presStyleCnt="0">
        <dgm:presLayoutVars>
          <dgm:dir/>
          <dgm:resizeHandles val="exact"/>
        </dgm:presLayoutVars>
      </dgm:prSet>
      <dgm:spPr/>
    </dgm:pt>
    <dgm:pt modelId="{3CD708AB-BF63-430C-8E9C-A893B881B181}" type="pres">
      <dgm:prSet presAssocID="{D7D5D516-2073-4B46-B0A2-D69FF2A184F4}" presName="node" presStyleLbl="node1" presStyleIdx="0" presStyleCnt="6">
        <dgm:presLayoutVars>
          <dgm:bulletEnabled val="1"/>
        </dgm:presLayoutVars>
      </dgm:prSet>
      <dgm:spPr/>
    </dgm:pt>
    <dgm:pt modelId="{5B2A0867-4BC5-425C-850A-41A08FBBF7E4}" type="pres">
      <dgm:prSet presAssocID="{03EB9110-5DE9-4CB0-B422-61D6F6AA3E76}" presName="sibTrans" presStyleCnt="0"/>
      <dgm:spPr/>
    </dgm:pt>
    <dgm:pt modelId="{20F9FE5E-A536-48F8-ACF4-FD615B332221}" type="pres">
      <dgm:prSet presAssocID="{D636BEB2-00DE-416B-87C9-165A81EACEA8}" presName="node" presStyleLbl="node1" presStyleIdx="1" presStyleCnt="6">
        <dgm:presLayoutVars>
          <dgm:bulletEnabled val="1"/>
        </dgm:presLayoutVars>
      </dgm:prSet>
      <dgm:spPr/>
    </dgm:pt>
    <dgm:pt modelId="{223F218A-2F40-450E-AADA-2D3087ACBBD3}" type="pres">
      <dgm:prSet presAssocID="{B3B0703A-AA7E-4D67-88AD-9C23FC862E05}" presName="sibTrans" presStyleCnt="0"/>
      <dgm:spPr/>
    </dgm:pt>
    <dgm:pt modelId="{956037F7-62DB-436B-A33A-D44884A907A5}" type="pres">
      <dgm:prSet presAssocID="{55F511A0-F688-4DBC-B290-AE2E4E63D9BB}" presName="node" presStyleLbl="node1" presStyleIdx="2" presStyleCnt="6">
        <dgm:presLayoutVars>
          <dgm:bulletEnabled val="1"/>
        </dgm:presLayoutVars>
      </dgm:prSet>
      <dgm:spPr/>
    </dgm:pt>
    <dgm:pt modelId="{D0FEEDE8-35C8-4067-BB54-8B0617DFAF7F}" type="pres">
      <dgm:prSet presAssocID="{99B57C9A-AEDD-497A-AD53-A7382ACEB980}" presName="sibTrans" presStyleCnt="0"/>
      <dgm:spPr/>
    </dgm:pt>
    <dgm:pt modelId="{496E85D6-230D-482E-9684-327E4036E9E5}" type="pres">
      <dgm:prSet presAssocID="{0C3AA64C-859A-45C0-94D4-C8B643702169}" presName="node" presStyleLbl="node1" presStyleIdx="3" presStyleCnt="6">
        <dgm:presLayoutVars>
          <dgm:bulletEnabled val="1"/>
        </dgm:presLayoutVars>
      </dgm:prSet>
      <dgm:spPr/>
    </dgm:pt>
    <dgm:pt modelId="{A43FA463-8F2D-4739-9535-F9682837763C}" type="pres">
      <dgm:prSet presAssocID="{6FF443E0-BC36-4D83-81EE-C8AC63D0670D}" presName="sibTrans" presStyleCnt="0"/>
      <dgm:spPr/>
    </dgm:pt>
    <dgm:pt modelId="{235634F7-AB87-4FC2-AFCC-FAEA9CEBEE54}" type="pres">
      <dgm:prSet presAssocID="{42886448-4D0C-4092-97DF-7113CE71E550}" presName="node" presStyleLbl="node1" presStyleIdx="4" presStyleCnt="6">
        <dgm:presLayoutVars>
          <dgm:bulletEnabled val="1"/>
        </dgm:presLayoutVars>
      </dgm:prSet>
      <dgm:spPr/>
    </dgm:pt>
    <dgm:pt modelId="{BA867F65-B557-4F14-A866-3CF427350D58}" type="pres">
      <dgm:prSet presAssocID="{3344D3B8-439B-439C-8FCC-C5D43224E39E}" presName="sibTrans" presStyleCnt="0"/>
      <dgm:spPr/>
    </dgm:pt>
    <dgm:pt modelId="{29572244-FB63-487A-B5B7-BBC8EDBF6103}" type="pres">
      <dgm:prSet presAssocID="{FD325E84-66AA-4A7E-887C-69423E51E6CC}" presName="node" presStyleLbl="node1" presStyleIdx="5" presStyleCnt="6">
        <dgm:presLayoutVars>
          <dgm:bulletEnabled val="1"/>
        </dgm:presLayoutVars>
      </dgm:prSet>
      <dgm:spPr/>
    </dgm:pt>
  </dgm:ptLst>
  <dgm:cxnLst>
    <dgm:cxn modelId="{A26292D3-E8F6-4976-9308-10628ABF6AE2}" type="presOf" srcId="{D636BEB2-00DE-416B-87C9-165A81EACEA8}" destId="{20F9FE5E-A536-48F8-ACF4-FD615B332221}" srcOrd="0" destOrd="0" presId="urn:microsoft.com/office/officeart/2005/8/layout/default"/>
    <dgm:cxn modelId="{EFD842EF-7DBF-4F4D-ABE5-F3517D4B979D}" srcId="{06CB715B-1E0D-44F3-8C95-733A96E61217}" destId="{D7D5D516-2073-4B46-B0A2-D69FF2A184F4}" srcOrd="0" destOrd="0" parTransId="{51908819-0D96-40FD-8E68-BFA5CA0B3444}" sibTransId="{03EB9110-5DE9-4CB0-B422-61D6F6AA3E76}"/>
    <dgm:cxn modelId="{DF863923-FC55-498A-B80D-28D9D01E9F5D}" type="presOf" srcId="{06CB715B-1E0D-44F3-8C95-733A96E61217}" destId="{46FE5850-C302-4171-A222-00CE9D605209}" srcOrd="0" destOrd="0" presId="urn:microsoft.com/office/officeart/2005/8/layout/default"/>
    <dgm:cxn modelId="{CB496627-4103-4B6D-B9A2-DF1E37FB3DFC}" type="presOf" srcId="{0C3AA64C-859A-45C0-94D4-C8B643702169}" destId="{496E85D6-230D-482E-9684-327E4036E9E5}" srcOrd="0" destOrd="0" presId="urn:microsoft.com/office/officeart/2005/8/layout/default"/>
    <dgm:cxn modelId="{6F3BF6A4-5E1E-4275-8483-AC4E7DDD1611}" srcId="{06CB715B-1E0D-44F3-8C95-733A96E61217}" destId="{D636BEB2-00DE-416B-87C9-165A81EACEA8}" srcOrd="1" destOrd="0" parTransId="{37E4ED6A-0E4A-4DD4-9EE9-BAB6F4C7E87F}" sibTransId="{B3B0703A-AA7E-4D67-88AD-9C23FC862E05}"/>
    <dgm:cxn modelId="{9D8A3301-A5D9-4C2E-B48A-58F656308B10}" srcId="{06CB715B-1E0D-44F3-8C95-733A96E61217}" destId="{42886448-4D0C-4092-97DF-7113CE71E550}" srcOrd="4" destOrd="0" parTransId="{A3CBE7C0-DA07-46BF-90BC-5B778F884635}" sibTransId="{3344D3B8-439B-439C-8FCC-C5D43224E39E}"/>
    <dgm:cxn modelId="{0BD80BCC-EE9B-4B54-B7F0-CC6B561914CC}" type="presOf" srcId="{FD325E84-66AA-4A7E-887C-69423E51E6CC}" destId="{29572244-FB63-487A-B5B7-BBC8EDBF6103}" srcOrd="0" destOrd="0" presId="urn:microsoft.com/office/officeart/2005/8/layout/default"/>
    <dgm:cxn modelId="{745B3B8F-6374-4C96-8DE1-C93A946B6F33}" type="presOf" srcId="{55F511A0-F688-4DBC-B290-AE2E4E63D9BB}" destId="{956037F7-62DB-436B-A33A-D44884A907A5}" srcOrd="0" destOrd="0" presId="urn:microsoft.com/office/officeart/2005/8/layout/default"/>
    <dgm:cxn modelId="{614DF44D-505B-4C1C-83A0-ABECD7BA5AA5}" srcId="{06CB715B-1E0D-44F3-8C95-733A96E61217}" destId="{55F511A0-F688-4DBC-B290-AE2E4E63D9BB}" srcOrd="2" destOrd="0" parTransId="{76C4C9E8-C7BF-4A6D-B416-4E203D52801D}" sibTransId="{99B57C9A-AEDD-497A-AD53-A7382ACEB980}"/>
    <dgm:cxn modelId="{23504831-619D-43C6-89F6-99FFA2F8F3F9}" srcId="{06CB715B-1E0D-44F3-8C95-733A96E61217}" destId="{FD325E84-66AA-4A7E-887C-69423E51E6CC}" srcOrd="5" destOrd="0" parTransId="{DA471A14-B3F7-4230-88B9-6E28D1376B84}" sibTransId="{7CC5FA14-76DC-4193-86C1-658751DC1F94}"/>
    <dgm:cxn modelId="{55BFC807-086D-44FA-AADD-F4C25A411B5D}" type="presOf" srcId="{D7D5D516-2073-4B46-B0A2-D69FF2A184F4}" destId="{3CD708AB-BF63-430C-8E9C-A893B881B181}" srcOrd="0" destOrd="0" presId="urn:microsoft.com/office/officeart/2005/8/layout/default"/>
    <dgm:cxn modelId="{52881819-428F-42D8-A459-FD651FA4B42B}" srcId="{06CB715B-1E0D-44F3-8C95-733A96E61217}" destId="{0C3AA64C-859A-45C0-94D4-C8B643702169}" srcOrd="3" destOrd="0" parTransId="{7CC1C41D-040A-4E72-A9A8-7CE9DAAD2B63}" sibTransId="{6FF443E0-BC36-4D83-81EE-C8AC63D0670D}"/>
    <dgm:cxn modelId="{68042FAE-BAA0-45DA-BEAC-D8B5064832E2}" type="presOf" srcId="{42886448-4D0C-4092-97DF-7113CE71E550}" destId="{235634F7-AB87-4FC2-AFCC-FAEA9CEBEE54}" srcOrd="0" destOrd="0" presId="urn:microsoft.com/office/officeart/2005/8/layout/default"/>
    <dgm:cxn modelId="{BB65056B-4777-4C0D-B774-5E7A88A3BA2C}" type="presParOf" srcId="{46FE5850-C302-4171-A222-00CE9D605209}" destId="{3CD708AB-BF63-430C-8E9C-A893B881B181}" srcOrd="0" destOrd="0" presId="urn:microsoft.com/office/officeart/2005/8/layout/default"/>
    <dgm:cxn modelId="{7B02FD8A-0DA4-4FB5-BF95-6E2941B3B861}" type="presParOf" srcId="{46FE5850-C302-4171-A222-00CE9D605209}" destId="{5B2A0867-4BC5-425C-850A-41A08FBBF7E4}" srcOrd="1" destOrd="0" presId="urn:microsoft.com/office/officeart/2005/8/layout/default"/>
    <dgm:cxn modelId="{A91A59CA-A84A-4269-8208-2555851E4386}" type="presParOf" srcId="{46FE5850-C302-4171-A222-00CE9D605209}" destId="{20F9FE5E-A536-48F8-ACF4-FD615B332221}" srcOrd="2" destOrd="0" presId="urn:microsoft.com/office/officeart/2005/8/layout/default"/>
    <dgm:cxn modelId="{3BCD87C3-5712-472A-B491-A7E8BA40BF34}" type="presParOf" srcId="{46FE5850-C302-4171-A222-00CE9D605209}" destId="{223F218A-2F40-450E-AADA-2D3087ACBBD3}" srcOrd="3" destOrd="0" presId="urn:microsoft.com/office/officeart/2005/8/layout/default"/>
    <dgm:cxn modelId="{88A49F6A-96A2-4672-A8E7-983A60A0E849}" type="presParOf" srcId="{46FE5850-C302-4171-A222-00CE9D605209}" destId="{956037F7-62DB-436B-A33A-D44884A907A5}" srcOrd="4" destOrd="0" presId="urn:microsoft.com/office/officeart/2005/8/layout/default"/>
    <dgm:cxn modelId="{422FDA22-966B-4A37-B541-18B537691C00}" type="presParOf" srcId="{46FE5850-C302-4171-A222-00CE9D605209}" destId="{D0FEEDE8-35C8-4067-BB54-8B0617DFAF7F}" srcOrd="5" destOrd="0" presId="urn:microsoft.com/office/officeart/2005/8/layout/default"/>
    <dgm:cxn modelId="{736FD340-F124-411F-82C3-E14B7D45CB62}" type="presParOf" srcId="{46FE5850-C302-4171-A222-00CE9D605209}" destId="{496E85D6-230D-482E-9684-327E4036E9E5}" srcOrd="6" destOrd="0" presId="urn:microsoft.com/office/officeart/2005/8/layout/default"/>
    <dgm:cxn modelId="{CEB868D1-7BC5-4D39-B88D-B2F3BE9642B9}" type="presParOf" srcId="{46FE5850-C302-4171-A222-00CE9D605209}" destId="{A43FA463-8F2D-4739-9535-F9682837763C}" srcOrd="7" destOrd="0" presId="urn:microsoft.com/office/officeart/2005/8/layout/default"/>
    <dgm:cxn modelId="{98D357D9-6E07-45B1-B6A4-C14D8D94E4BE}" type="presParOf" srcId="{46FE5850-C302-4171-A222-00CE9D605209}" destId="{235634F7-AB87-4FC2-AFCC-FAEA9CEBEE54}" srcOrd="8" destOrd="0" presId="urn:microsoft.com/office/officeart/2005/8/layout/default"/>
    <dgm:cxn modelId="{C525DDAC-154E-47A1-AEF7-10CA4FDC17D2}" type="presParOf" srcId="{46FE5850-C302-4171-A222-00CE9D605209}" destId="{BA867F65-B557-4F14-A866-3CF427350D58}" srcOrd="9" destOrd="0" presId="urn:microsoft.com/office/officeart/2005/8/layout/default"/>
    <dgm:cxn modelId="{9DF7D174-1035-4C09-96BD-83AB3F1AE4AA}" type="presParOf" srcId="{46FE5850-C302-4171-A222-00CE9D605209}" destId="{29572244-FB63-487A-B5B7-BBC8EDBF6103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F90F235-B5DE-41E5-A3C0-706165E1472C}" type="doc">
      <dgm:prSet loTypeId="urn:microsoft.com/office/officeart/2005/8/layout/default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A1318E98-1CF2-460B-91A9-4F5973E21C53}">
      <dgm:prSet phldrT="[Text]"/>
      <dgm:spPr/>
      <dgm:t>
        <a:bodyPr/>
        <a:lstStyle/>
        <a:p>
          <a:r>
            <a:rPr lang="en-US" dirty="0"/>
            <a:t>Plant-level Attributes</a:t>
          </a:r>
        </a:p>
      </dgm:t>
    </dgm:pt>
    <dgm:pt modelId="{B15F1023-66EA-422A-A62D-E3DD4CF4F49B}" type="parTrans" cxnId="{9845FC1F-F17D-486F-AA9C-A9D06442E3FA}">
      <dgm:prSet/>
      <dgm:spPr/>
      <dgm:t>
        <a:bodyPr/>
        <a:lstStyle/>
        <a:p>
          <a:endParaRPr lang="en-US"/>
        </a:p>
      </dgm:t>
    </dgm:pt>
    <dgm:pt modelId="{9F7FF264-0982-418E-8869-FEAAFC674B6A}" type="sibTrans" cxnId="{9845FC1F-F17D-486F-AA9C-A9D06442E3FA}">
      <dgm:prSet/>
      <dgm:spPr/>
      <dgm:t>
        <a:bodyPr/>
        <a:lstStyle/>
        <a:p>
          <a:endParaRPr lang="en-US"/>
        </a:p>
      </dgm:t>
    </dgm:pt>
    <dgm:pt modelId="{50667F5B-BF5C-4603-8870-212760D353C3}">
      <dgm:prSet phldrT="[Text]"/>
      <dgm:spPr/>
      <dgm:t>
        <a:bodyPr/>
        <a:lstStyle/>
        <a:p>
          <a:r>
            <a:rPr lang="en-US" dirty="0"/>
            <a:t>Machine Attributes</a:t>
          </a:r>
        </a:p>
      </dgm:t>
    </dgm:pt>
    <dgm:pt modelId="{7F9EC17D-7EB3-419D-A202-836720AADA99}" type="parTrans" cxnId="{435B4105-CDD2-4EB4-9A0A-3F3474CB0A9F}">
      <dgm:prSet/>
      <dgm:spPr/>
      <dgm:t>
        <a:bodyPr/>
        <a:lstStyle/>
        <a:p>
          <a:endParaRPr lang="en-US"/>
        </a:p>
      </dgm:t>
    </dgm:pt>
    <dgm:pt modelId="{ED81049A-CB08-483A-9451-52DCC01536C1}" type="sibTrans" cxnId="{435B4105-CDD2-4EB4-9A0A-3F3474CB0A9F}">
      <dgm:prSet/>
      <dgm:spPr/>
      <dgm:t>
        <a:bodyPr/>
        <a:lstStyle/>
        <a:p>
          <a:endParaRPr lang="en-US"/>
        </a:p>
      </dgm:t>
    </dgm:pt>
    <dgm:pt modelId="{AC1A6917-4F2A-415D-92CE-41C67C581413}">
      <dgm:prSet phldrT="[Text]"/>
      <dgm:spPr/>
      <dgm:t>
        <a:bodyPr/>
        <a:lstStyle/>
        <a:p>
          <a:r>
            <a:rPr lang="en-US" dirty="0"/>
            <a:t>Machine Utilization Measures</a:t>
          </a:r>
        </a:p>
      </dgm:t>
    </dgm:pt>
    <dgm:pt modelId="{B3F6F8AD-0C57-41B2-B8B0-B20F182E2C2B}" type="parTrans" cxnId="{823E2B67-8620-43A2-9C43-DA7CBF71DB4C}">
      <dgm:prSet/>
      <dgm:spPr/>
      <dgm:t>
        <a:bodyPr/>
        <a:lstStyle/>
        <a:p>
          <a:endParaRPr lang="en-US"/>
        </a:p>
      </dgm:t>
    </dgm:pt>
    <dgm:pt modelId="{C7C7490D-3BF9-4309-94E0-A35133700025}" type="sibTrans" cxnId="{823E2B67-8620-43A2-9C43-DA7CBF71DB4C}">
      <dgm:prSet/>
      <dgm:spPr/>
      <dgm:t>
        <a:bodyPr/>
        <a:lstStyle/>
        <a:p>
          <a:endParaRPr lang="en-US"/>
        </a:p>
      </dgm:t>
    </dgm:pt>
    <dgm:pt modelId="{80C547EA-8222-4F81-95B3-675916793AC8}">
      <dgm:prSet phldrT="[Text]"/>
      <dgm:spPr/>
      <dgm:t>
        <a:bodyPr/>
        <a:lstStyle/>
        <a:p>
          <a:r>
            <a:rPr lang="en-US" dirty="0"/>
            <a:t>Energy Consumption Measures</a:t>
          </a:r>
        </a:p>
      </dgm:t>
    </dgm:pt>
    <dgm:pt modelId="{F375CD57-A8CD-4BEE-B733-D3344F4AF99E}" type="parTrans" cxnId="{4E06D655-E612-49A9-A257-B1C6F2C629A5}">
      <dgm:prSet/>
      <dgm:spPr/>
      <dgm:t>
        <a:bodyPr/>
        <a:lstStyle/>
        <a:p>
          <a:endParaRPr lang="en-US"/>
        </a:p>
      </dgm:t>
    </dgm:pt>
    <dgm:pt modelId="{5FE33D49-E656-49E0-AB1A-2099CFC93E51}" type="sibTrans" cxnId="{4E06D655-E612-49A9-A257-B1C6F2C629A5}">
      <dgm:prSet/>
      <dgm:spPr/>
      <dgm:t>
        <a:bodyPr/>
        <a:lstStyle/>
        <a:p>
          <a:endParaRPr lang="en-US"/>
        </a:p>
      </dgm:t>
    </dgm:pt>
    <dgm:pt modelId="{BAAD8CCB-7DA3-49B3-89C7-A3F750BB93E6}">
      <dgm:prSet phldrT="[Text]"/>
      <dgm:spPr/>
      <dgm:t>
        <a:bodyPr/>
        <a:lstStyle/>
        <a:p>
          <a:r>
            <a:rPr lang="en-US" dirty="0"/>
            <a:t>Etc.</a:t>
          </a:r>
        </a:p>
      </dgm:t>
    </dgm:pt>
    <dgm:pt modelId="{8AD010ED-1AC4-4AF0-BD1A-0ADE2F0CCA5F}" type="parTrans" cxnId="{5DB3666C-887E-4448-915C-02DF9BA7DF61}">
      <dgm:prSet/>
      <dgm:spPr/>
      <dgm:t>
        <a:bodyPr/>
        <a:lstStyle/>
        <a:p>
          <a:endParaRPr lang="en-US"/>
        </a:p>
      </dgm:t>
    </dgm:pt>
    <dgm:pt modelId="{19D9C998-6B2D-4E9A-BA23-9088C95FF602}" type="sibTrans" cxnId="{5DB3666C-887E-4448-915C-02DF9BA7DF61}">
      <dgm:prSet/>
      <dgm:spPr/>
      <dgm:t>
        <a:bodyPr/>
        <a:lstStyle/>
        <a:p>
          <a:endParaRPr lang="en-US"/>
        </a:p>
      </dgm:t>
    </dgm:pt>
    <dgm:pt modelId="{0F23C28E-E478-4845-8889-22B49FC3FA50}" type="pres">
      <dgm:prSet presAssocID="{6F90F235-B5DE-41E5-A3C0-706165E1472C}" presName="diagram" presStyleCnt="0">
        <dgm:presLayoutVars>
          <dgm:dir/>
          <dgm:resizeHandles val="exact"/>
        </dgm:presLayoutVars>
      </dgm:prSet>
      <dgm:spPr/>
    </dgm:pt>
    <dgm:pt modelId="{D6928A1C-1D4A-402A-B990-ECF8E539FEB3}" type="pres">
      <dgm:prSet presAssocID="{A1318E98-1CF2-460B-91A9-4F5973E21C53}" presName="node" presStyleLbl="node1" presStyleIdx="0" presStyleCnt="5">
        <dgm:presLayoutVars>
          <dgm:bulletEnabled val="1"/>
        </dgm:presLayoutVars>
      </dgm:prSet>
      <dgm:spPr/>
    </dgm:pt>
    <dgm:pt modelId="{679344D7-C6B9-4A24-882E-9CFF6AC4B919}" type="pres">
      <dgm:prSet presAssocID="{9F7FF264-0982-418E-8869-FEAAFC674B6A}" presName="sibTrans" presStyleCnt="0"/>
      <dgm:spPr/>
    </dgm:pt>
    <dgm:pt modelId="{D157368E-94CD-4081-96C4-613D0896D2FD}" type="pres">
      <dgm:prSet presAssocID="{50667F5B-BF5C-4603-8870-212760D353C3}" presName="node" presStyleLbl="node1" presStyleIdx="1" presStyleCnt="5">
        <dgm:presLayoutVars>
          <dgm:bulletEnabled val="1"/>
        </dgm:presLayoutVars>
      </dgm:prSet>
      <dgm:spPr/>
    </dgm:pt>
    <dgm:pt modelId="{E6E19608-3BF0-4293-8C22-871B2435FAB1}" type="pres">
      <dgm:prSet presAssocID="{ED81049A-CB08-483A-9451-52DCC01536C1}" presName="sibTrans" presStyleCnt="0"/>
      <dgm:spPr/>
    </dgm:pt>
    <dgm:pt modelId="{4A538ACE-A2DF-4AA7-BA48-EFDED3128037}" type="pres">
      <dgm:prSet presAssocID="{AC1A6917-4F2A-415D-92CE-41C67C581413}" presName="node" presStyleLbl="node1" presStyleIdx="2" presStyleCnt="5">
        <dgm:presLayoutVars>
          <dgm:bulletEnabled val="1"/>
        </dgm:presLayoutVars>
      </dgm:prSet>
      <dgm:spPr/>
    </dgm:pt>
    <dgm:pt modelId="{C210D1C6-E8CA-46E7-8E89-62322DA95034}" type="pres">
      <dgm:prSet presAssocID="{C7C7490D-3BF9-4309-94E0-A35133700025}" presName="sibTrans" presStyleCnt="0"/>
      <dgm:spPr/>
    </dgm:pt>
    <dgm:pt modelId="{68FFE49F-B00B-4DEC-857F-D8D5DC232A55}" type="pres">
      <dgm:prSet presAssocID="{80C547EA-8222-4F81-95B3-675916793AC8}" presName="node" presStyleLbl="node1" presStyleIdx="3" presStyleCnt="5">
        <dgm:presLayoutVars>
          <dgm:bulletEnabled val="1"/>
        </dgm:presLayoutVars>
      </dgm:prSet>
      <dgm:spPr/>
    </dgm:pt>
    <dgm:pt modelId="{7053E5D7-EBA5-49A6-9C58-FE6BE4240012}" type="pres">
      <dgm:prSet presAssocID="{5FE33D49-E656-49E0-AB1A-2099CFC93E51}" presName="sibTrans" presStyleCnt="0"/>
      <dgm:spPr/>
    </dgm:pt>
    <dgm:pt modelId="{FED0A959-350A-4937-9354-3E0A14745C64}" type="pres">
      <dgm:prSet presAssocID="{BAAD8CCB-7DA3-49B3-89C7-A3F750BB93E6}" presName="node" presStyleLbl="node1" presStyleIdx="4" presStyleCnt="5">
        <dgm:presLayoutVars>
          <dgm:bulletEnabled val="1"/>
        </dgm:presLayoutVars>
      </dgm:prSet>
      <dgm:spPr/>
    </dgm:pt>
  </dgm:ptLst>
  <dgm:cxnLst>
    <dgm:cxn modelId="{4E06D655-E612-49A9-A257-B1C6F2C629A5}" srcId="{6F90F235-B5DE-41E5-A3C0-706165E1472C}" destId="{80C547EA-8222-4F81-95B3-675916793AC8}" srcOrd="3" destOrd="0" parTransId="{F375CD57-A8CD-4BEE-B733-D3344F4AF99E}" sibTransId="{5FE33D49-E656-49E0-AB1A-2099CFC93E51}"/>
    <dgm:cxn modelId="{435B4105-CDD2-4EB4-9A0A-3F3474CB0A9F}" srcId="{6F90F235-B5DE-41E5-A3C0-706165E1472C}" destId="{50667F5B-BF5C-4603-8870-212760D353C3}" srcOrd="1" destOrd="0" parTransId="{7F9EC17D-7EB3-419D-A202-836720AADA99}" sibTransId="{ED81049A-CB08-483A-9451-52DCC01536C1}"/>
    <dgm:cxn modelId="{5DB3666C-887E-4448-915C-02DF9BA7DF61}" srcId="{6F90F235-B5DE-41E5-A3C0-706165E1472C}" destId="{BAAD8CCB-7DA3-49B3-89C7-A3F750BB93E6}" srcOrd="4" destOrd="0" parTransId="{8AD010ED-1AC4-4AF0-BD1A-0ADE2F0CCA5F}" sibTransId="{19D9C998-6B2D-4E9A-BA23-9088C95FF602}"/>
    <dgm:cxn modelId="{9845FC1F-F17D-486F-AA9C-A9D06442E3FA}" srcId="{6F90F235-B5DE-41E5-A3C0-706165E1472C}" destId="{A1318E98-1CF2-460B-91A9-4F5973E21C53}" srcOrd="0" destOrd="0" parTransId="{B15F1023-66EA-422A-A62D-E3DD4CF4F49B}" sibTransId="{9F7FF264-0982-418E-8869-FEAAFC674B6A}"/>
    <dgm:cxn modelId="{47336F4F-49BB-48D4-9769-8D09D9BA9ACC}" type="presOf" srcId="{80C547EA-8222-4F81-95B3-675916793AC8}" destId="{68FFE49F-B00B-4DEC-857F-D8D5DC232A55}" srcOrd="0" destOrd="0" presId="urn:microsoft.com/office/officeart/2005/8/layout/default"/>
    <dgm:cxn modelId="{D4880BF6-8763-4C91-AE4D-C8DD5CDFC51A}" type="presOf" srcId="{A1318E98-1CF2-460B-91A9-4F5973E21C53}" destId="{D6928A1C-1D4A-402A-B990-ECF8E539FEB3}" srcOrd="0" destOrd="0" presId="urn:microsoft.com/office/officeart/2005/8/layout/default"/>
    <dgm:cxn modelId="{6DD3E9FF-203C-47BF-9F95-E712D74930D4}" type="presOf" srcId="{50667F5B-BF5C-4603-8870-212760D353C3}" destId="{D157368E-94CD-4081-96C4-613D0896D2FD}" srcOrd="0" destOrd="0" presId="urn:microsoft.com/office/officeart/2005/8/layout/default"/>
    <dgm:cxn modelId="{33632B22-BE6C-4181-A167-94EBB1CBB276}" type="presOf" srcId="{6F90F235-B5DE-41E5-A3C0-706165E1472C}" destId="{0F23C28E-E478-4845-8889-22B49FC3FA50}" srcOrd="0" destOrd="0" presId="urn:microsoft.com/office/officeart/2005/8/layout/default"/>
    <dgm:cxn modelId="{C6941E57-32BB-4BD6-B740-DE346375F181}" type="presOf" srcId="{BAAD8CCB-7DA3-49B3-89C7-A3F750BB93E6}" destId="{FED0A959-350A-4937-9354-3E0A14745C64}" srcOrd="0" destOrd="0" presId="urn:microsoft.com/office/officeart/2005/8/layout/default"/>
    <dgm:cxn modelId="{B77EADAF-9159-4D8F-A278-D556191321EE}" type="presOf" srcId="{AC1A6917-4F2A-415D-92CE-41C67C581413}" destId="{4A538ACE-A2DF-4AA7-BA48-EFDED3128037}" srcOrd="0" destOrd="0" presId="urn:microsoft.com/office/officeart/2005/8/layout/default"/>
    <dgm:cxn modelId="{823E2B67-8620-43A2-9C43-DA7CBF71DB4C}" srcId="{6F90F235-B5DE-41E5-A3C0-706165E1472C}" destId="{AC1A6917-4F2A-415D-92CE-41C67C581413}" srcOrd="2" destOrd="0" parTransId="{B3F6F8AD-0C57-41B2-B8B0-B20F182E2C2B}" sibTransId="{C7C7490D-3BF9-4309-94E0-A35133700025}"/>
    <dgm:cxn modelId="{841ED4E1-828E-4339-9BB1-EE22E5E81BB8}" type="presParOf" srcId="{0F23C28E-E478-4845-8889-22B49FC3FA50}" destId="{D6928A1C-1D4A-402A-B990-ECF8E539FEB3}" srcOrd="0" destOrd="0" presId="urn:microsoft.com/office/officeart/2005/8/layout/default"/>
    <dgm:cxn modelId="{93286023-D8E6-4F16-9792-D05307D7F5C0}" type="presParOf" srcId="{0F23C28E-E478-4845-8889-22B49FC3FA50}" destId="{679344D7-C6B9-4A24-882E-9CFF6AC4B919}" srcOrd="1" destOrd="0" presId="urn:microsoft.com/office/officeart/2005/8/layout/default"/>
    <dgm:cxn modelId="{4EA2DF3A-2A87-483C-B20F-3E2D56E32FD0}" type="presParOf" srcId="{0F23C28E-E478-4845-8889-22B49FC3FA50}" destId="{D157368E-94CD-4081-96C4-613D0896D2FD}" srcOrd="2" destOrd="0" presId="urn:microsoft.com/office/officeart/2005/8/layout/default"/>
    <dgm:cxn modelId="{2E438042-74A6-494C-91ED-1A8AC56E851D}" type="presParOf" srcId="{0F23C28E-E478-4845-8889-22B49FC3FA50}" destId="{E6E19608-3BF0-4293-8C22-871B2435FAB1}" srcOrd="3" destOrd="0" presId="urn:microsoft.com/office/officeart/2005/8/layout/default"/>
    <dgm:cxn modelId="{D5065660-B8E7-4793-BFA0-F5BC7587E85B}" type="presParOf" srcId="{0F23C28E-E478-4845-8889-22B49FC3FA50}" destId="{4A538ACE-A2DF-4AA7-BA48-EFDED3128037}" srcOrd="4" destOrd="0" presId="urn:microsoft.com/office/officeart/2005/8/layout/default"/>
    <dgm:cxn modelId="{5A686C5B-197A-4298-B9C8-B5A13ABA9D17}" type="presParOf" srcId="{0F23C28E-E478-4845-8889-22B49FC3FA50}" destId="{C210D1C6-E8CA-46E7-8E89-62322DA95034}" srcOrd="5" destOrd="0" presId="urn:microsoft.com/office/officeart/2005/8/layout/default"/>
    <dgm:cxn modelId="{68614BBF-F5C3-47F6-9EE4-CA9130C164EE}" type="presParOf" srcId="{0F23C28E-E478-4845-8889-22B49FC3FA50}" destId="{68FFE49F-B00B-4DEC-857F-D8D5DC232A55}" srcOrd="6" destOrd="0" presId="urn:microsoft.com/office/officeart/2005/8/layout/default"/>
    <dgm:cxn modelId="{E87E544C-4691-4FE7-8FE7-FE9A99532581}" type="presParOf" srcId="{0F23C28E-E478-4845-8889-22B49FC3FA50}" destId="{7053E5D7-EBA5-49A6-9C58-FE6BE4240012}" srcOrd="7" destOrd="0" presId="urn:microsoft.com/office/officeart/2005/8/layout/default"/>
    <dgm:cxn modelId="{A731056A-9552-4D0C-93C2-6DE2C8975FB2}" type="presParOf" srcId="{0F23C28E-E478-4845-8889-22B49FC3FA50}" destId="{FED0A959-350A-4937-9354-3E0A14745C64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CD708AB-BF63-430C-8E9C-A893B881B181}">
      <dsp:nvSpPr>
        <dsp:cNvPr id="0" name=""/>
        <dsp:cNvSpPr/>
      </dsp:nvSpPr>
      <dsp:spPr>
        <a:xfrm>
          <a:off x="0" y="39687"/>
          <a:ext cx="3286125" cy="197167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Asset Productivity</a:t>
          </a:r>
        </a:p>
      </dsp:txBody>
      <dsp:txXfrm>
        <a:off x="0" y="39687"/>
        <a:ext cx="3286125" cy="1971675"/>
      </dsp:txXfrm>
    </dsp:sp>
    <dsp:sp modelId="{20F9FE5E-A536-48F8-ACF4-FD615B332221}">
      <dsp:nvSpPr>
        <dsp:cNvPr id="0" name=""/>
        <dsp:cNvSpPr/>
      </dsp:nvSpPr>
      <dsp:spPr>
        <a:xfrm>
          <a:off x="3614737" y="39687"/>
          <a:ext cx="3286125" cy="197167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Cost of Quality	</a:t>
          </a:r>
        </a:p>
      </dsp:txBody>
      <dsp:txXfrm>
        <a:off x="3614737" y="39687"/>
        <a:ext cx="3286125" cy="1971675"/>
      </dsp:txXfrm>
    </dsp:sp>
    <dsp:sp modelId="{956037F7-62DB-436B-A33A-D44884A907A5}">
      <dsp:nvSpPr>
        <dsp:cNvPr id="0" name=""/>
        <dsp:cNvSpPr/>
      </dsp:nvSpPr>
      <dsp:spPr>
        <a:xfrm>
          <a:off x="7229475" y="39687"/>
          <a:ext cx="3286125" cy="197167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Optimizing Tool Life</a:t>
          </a:r>
        </a:p>
      </dsp:txBody>
      <dsp:txXfrm>
        <a:off x="7229475" y="39687"/>
        <a:ext cx="3286125" cy="1971675"/>
      </dsp:txXfrm>
    </dsp:sp>
    <dsp:sp modelId="{496E85D6-230D-482E-9684-327E4036E9E5}">
      <dsp:nvSpPr>
        <dsp:cNvPr id="0" name=""/>
        <dsp:cNvSpPr/>
      </dsp:nvSpPr>
      <dsp:spPr>
        <a:xfrm>
          <a:off x="0" y="2339975"/>
          <a:ext cx="3286125" cy="197167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Benchmarking</a:t>
          </a:r>
        </a:p>
      </dsp:txBody>
      <dsp:txXfrm>
        <a:off x="0" y="2339975"/>
        <a:ext cx="3286125" cy="1971675"/>
      </dsp:txXfrm>
    </dsp:sp>
    <dsp:sp modelId="{235634F7-AB87-4FC2-AFCC-FAEA9CEBEE54}">
      <dsp:nvSpPr>
        <dsp:cNvPr id="0" name=""/>
        <dsp:cNvSpPr/>
      </dsp:nvSpPr>
      <dsp:spPr>
        <a:xfrm>
          <a:off x="3614737" y="2339975"/>
          <a:ext cx="3286125" cy="197167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Machine Operator Incentive Programs</a:t>
          </a:r>
        </a:p>
      </dsp:txBody>
      <dsp:txXfrm>
        <a:off x="3614737" y="2339975"/>
        <a:ext cx="3286125" cy="1971675"/>
      </dsp:txXfrm>
    </dsp:sp>
    <dsp:sp modelId="{29572244-FB63-487A-B5B7-BBC8EDBF6103}">
      <dsp:nvSpPr>
        <dsp:cNvPr id="0" name=""/>
        <dsp:cNvSpPr/>
      </dsp:nvSpPr>
      <dsp:spPr>
        <a:xfrm>
          <a:off x="7229475" y="2339975"/>
          <a:ext cx="3286125" cy="197167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Energy Efficiency and Cost</a:t>
          </a:r>
        </a:p>
      </dsp:txBody>
      <dsp:txXfrm>
        <a:off x="7229475" y="2339975"/>
        <a:ext cx="3286125" cy="197167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928A1C-1D4A-402A-B990-ECF8E539FEB3}">
      <dsp:nvSpPr>
        <dsp:cNvPr id="0" name=""/>
        <dsp:cNvSpPr/>
      </dsp:nvSpPr>
      <dsp:spPr>
        <a:xfrm>
          <a:off x="285512" y="715"/>
          <a:ext cx="1279384" cy="767630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Plant-level Attributes</a:t>
          </a:r>
        </a:p>
      </dsp:txBody>
      <dsp:txXfrm>
        <a:off x="285512" y="715"/>
        <a:ext cx="1279384" cy="767630"/>
      </dsp:txXfrm>
    </dsp:sp>
    <dsp:sp modelId="{D157368E-94CD-4081-96C4-613D0896D2FD}">
      <dsp:nvSpPr>
        <dsp:cNvPr id="0" name=""/>
        <dsp:cNvSpPr/>
      </dsp:nvSpPr>
      <dsp:spPr>
        <a:xfrm>
          <a:off x="285512" y="896284"/>
          <a:ext cx="1279384" cy="767630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Machine Attributes</a:t>
          </a:r>
        </a:p>
      </dsp:txBody>
      <dsp:txXfrm>
        <a:off x="285512" y="896284"/>
        <a:ext cx="1279384" cy="767630"/>
      </dsp:txXfrm>
    </dsp:sp>
    <dsp:sp modelId="{4A538ACE-A2DF-4AA7-BA48-EFDED3128037}">
      <dsp:nvSpPr>
        <dsp:cNvPr id="0" name=""/>
        <dsp:cNvSpPr/>
      </dsp:nvSpPr>
      <dsp:spPr>
        <a:xfrm>
          <a:off x="285512" y="1791853"/>
          <a:ext cx="1279384" cy="767630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Machine Utilization Measures</a:t>
          </a:r>
        </a:p>
      </dsp:txBody>
      <dsp:txXfrm>
        <a:off x="285512" y="1791853"/>
        <a:ext cx="1279384" cy="767630"/>
      </dsp:txXfrm>
    </dsp:sp>
    <dsp:sp modelId="{68FFE49F-B00B-4DEC-857F-D8D5DC232A55}">
      <dsp:nvSpPr>
        <dsp:cNvPr id="0" name=""/>
        <dsp:cNvSpPr/>
      </dsp:nvSpPr>
      <dsp:spPr>
        <a:xfrm>
          <a:off x="285512" y="2687422"/>
          <a:ext cx="1279384" cy="767630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Energy Consumption Measures</a:t>
          </a:r>
        </a:p>
      </dsp:txBody>
      <dsp:txXfrm>
        <a:off x="285512" y="2687422"/>
        <a:ext cx="1279384" cy="767630"/>
      </dsp:txXfrm>
    </dsp:sp>
    <dsp:sp modelId="{FED0A959-350A-4937-9354-3E0A14745C64}">
      <dsp:nvSpPr>
        <dsp:cNvPr id="0" name=""/>
        <dsp:cNvSpPr/>
      </dsp:nvSpPr>
      <dsp:spPr>
        <a:xfrm>
          <a:off x="285512" y="3582991"/>
          <a:ext cx="1279384" cy="767630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Etc.</a:t>
          </a:r>
        </a:p>
      </dsp:txBody>
      <dsp:txXfrm>
        <a:off x="285512" y="3582991"/>
        <a:ext cx="1279384" cy="76763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F5F9D-4C31-430B-BC48-308F9CF7B593}" type="datetimeFigureOut">
              <a:rPr lang="en-US" smtClean="0"/>
              <a:t>7/17/2016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E2D3C5-77D2-47A2-AF9B-950997F839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5979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F5F9D-4C31-430B-BC48-308F9CF7B593}" type="datetimeFigureOut">
              <a:rPr lang="en-US" smtClean="0"/>
              <a:t>7/17/2016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E2D3C5-77D2-47A2-AF9B-950997F839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546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F5F9D-4C31-430B-BC48-308F9CF7B593}" type="datetimeFigureOut">
              <a:rPr lang="en-US" smtClean="0"/>
              <a:t>7/17/2016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E2D3C5-77D2-47A2-AF9B-950997F839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7113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F5F9D-4C31-430B-BC48-308F9CF7B593}" type="datetimeFigureOut">
              <a:rPr lang="en-US" smtClean="0"/>
              <a:t>7/17/2016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E2D3C5-77D2-47A2-AF9B-950997F839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551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F5F9D-4C31-430B-BC48-308F9CF7B593}" type="datetimeFigureOut">
              <a:rPr lang="en-US" smtClean="0"/>
              <a:t>7/17/2016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E2D3C5-77D2-47A2-AF9B-950997F839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2130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F5F9D-4C31-430B-BC48-308F9CF7B593}" type="datetimeFigureOut">
              <a:rPr lang="en-US" smtClean="0"/>
              <a:t>7/17/2016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E2D3C5-77D2-47A2-AF9B-950997F839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9498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F5F9D-4C31-430B-BC48-308F9CF7B593}" type="datetimeFigureOut">
              <a:rPr lang="en-US" smtClean="0"/>
              <a:t>7/17/2016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E2D3C5-77D2-47A2-AF9B-950997F839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211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F5F9D-4C31-430B-BC48-308F9CF7B593}" type="datetimeFigureOut">
              <a:rPr lang="en-US" smtClean="0"/>
              <a:t>7/17/2016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E2D3C5-77D2-47A2-AF9B-950997F839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9086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F5F9D-4C31-430B-BC48-308F9CF7B593}" type="datetimeFigureOut">
              <a:rPr lang="en-US" smtClean="0"/>
              <a:t>7/17/2016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E2D3C5-77D2-47A2-AF9B-950997F839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8553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F5F9D-4C31-430B-BC48-308F9CF7B593}" type="datetimeFigureOut">
              <a:rPr lang="en-US" smtClean="0"/>
              <a:t>7/17/2016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E2D3C5-77D2-47A2-AF9B-950997F839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1923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F5F9D-4C31-430B-BC48-308F9CF7B593}" type="datetimeFigureOut">
              <a:rPr lang="en-US" smtClean="0"/>
              <a:t>7/17/2016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E2D3C5-77D2-47A2-AF9B-950997F839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2425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2F5F9D-4C31-430B-BC48-308F9CF7B593}" type="datetimeFigureOut">
              <a:rPr lang="en-US" smtClean="0"/>
              <a:t>7/17/2016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E2D3C5-77D2-47A2-AF9B-950997F839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7418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giphy.com/gifs/batmanvsuperman-batman-superman-v-26FPxJSCT2qF1ThoQ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gi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chart" Target="../charts/chart2.xml"/><Relationship Id="rId7" Type="http://schemas.openxmlformats.org/officeDocument/2006/relationships/image" Target="../media/image10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13.jpeg"/><Relationship Id="rId4" Type="http://schemas.openxmlformats.org/officeDocument/2006/relationships/image" Target="../media/image7.png"/><Relationship Id="rId9" Type="http://schemas.openxmlformats.org/officeDocument/2006/relationships/image" Target="../media/image12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2631686" y="452407"/>
            <a:ext cx="6156149" cy="1655762"/>
          </a:xfrm>
        </p:spPr>
        <p:txBody>
          <a:bodyPr>
            <a:normAutofit/>
          </a:bodyPr>
          <a:lstStyle/>
          <a:p>
            <a:r>
              <a:rPr lang="en-US" sz="3200" dirty="0"/>
              <a:t>“DMC Analytics” </a:t>
            </a:r>
            <a:br>
              <a:rPr lang="en-US" sz="3200" dirty="0"/>
            </a:br>
            <a:r>
              <a:rPr lang="en-US" sz="3200" dirty="0"/>
              <a:t>Data Driven Decision-making</a:t>
            </a:r>
            <a:br>
              <a:rPr lang="en-US" sz="3200" dirty="0"/>
            </a:br>
            <a:r>
              <a:rPr lang="en-US" sz="3200" i="1" dirty="0"/>
              <a:t>Business Intelligence Dashboard</a:t>
            </a:r>
          </a:p>
        </p:txBody>
      </p:sp>
      <p:pic>
        <p:nvPicPr>
          <p:cNvPr id="1028" name="Picture 4" descr="https://upload.wikimedia.org/wikipedia/en/thumb/e/ea/Superman_shield.svg/1280px-Superman_shield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772" y="2946913"/>
            <a:ext cx="2857861" cy="2146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Batman v Superman: Dawn of Justice batman vs superman superman vs batman batman superman">
            <a:hlinkClick r:id="rId3"/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1095" y="2821845"/>
            <a:ext cx="2396924" cy="2396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8586439" y="2588709"/>
            <a:ext cx="259823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Will Patton</a:t>
            </a:r>
          </a:p>
          <a:p>
            <a:endParaRPr lang="en-US" sz="2400" dirty="0"/>
          </a:p>
          <a:p>
            <a:r>
              <a:rPr lang="en-US" sz="2400" dirty="0"/>
              <a:t>Connor Jennings</a:t>
            </a:r>
          </a:p>
          <a:p>
            <a:endParaRPr lang="en-US" sz="2400" dirty="0"/>
          </a:p>
          <a:p>
            <a:r>
              <a:rPr lang="en-US" sz="2400" dirty="0"/>
              <a:t>Eric Pettersen</a:t>
            </a:r>
          </a:p>
          <a:p>
            <a:endParaRPr lang="en-US" sz="2400" dirty="0"/>
          </a:p>
          <a:p>
            <a:r>
              <a:rPr lang="en-US" sz="2400" dirty="0"/>
              <a:t>Zackory Taylor </a:t>
            </a:r>
          </a:p>
        </p:txBody>
      </p:sp>
    </p:spTree>
    <p:extLst>
      <p:ext uri="{BB962C8B-B14F-4D97-AF65-F5344CB8AC3E}">
        <p14:creationId xmlns:p14="http://schemas.microsoft.com/office/powerpoint/2010/main" val="41672729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i.ytimg.com/vi/jfd29eVMyxo/maxresdefaul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9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230807" y="1269242"/>
            <a:ext cx="7792872" cy="8309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tx1"/>
                </a:solidFill>
              </a:rPr>
              <a:t>Lots of data is collected daily…</a:t>
            </a:r>
          </a:p>
        </p:txBody>
      </p:sp>
    </p:spTree>
    <p:extLst>
      <p:ext uri="{BB962C8B-B14F-4D97-AF65-F5344CB8AC3E}">
        <p14:creationId xmlns:p14="http://schemas.microsoft.com/office/powerpoint/2010/main" val="13443187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http://www.stlucianewsonline.com/wp-content/uploads/2015/06/rain-on-the-windshiel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59308"/>
            <a:ext cx="12192000" cy="7623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131558" y="532263"/>
            <a:ext cx="6632812" cy="14465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tx1"/>
                </a:solidFill>
              </a:rPr>
              <a:t>…yet, so little of it is effectively used for insights</a:t>
            </a:r>
          </a:p>
        </p:txBody>
      </p:sp>
    </p:spTree>
    <p:extLst>
      <p:ext uri="{BB962C8B-B14F-4D97-AF65-F5344CB8AC3E}">
        <p14:creationId xmlns:p14="http://schemas.microsoft.com/office/powerpoint/2010/main" val="34833513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http://higheredublog.com/wp-content/uploads/2015/12/data-scienc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6513" y="1690688"/>
            <a:ext cx="8259115" cy="4080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“Data Analytics”</a:t>
            </a:r>
            <a:br>
              <a:rPr lang="en-US" b="1" dirty="0"/>
            </a:br>
            <a:r>
              <a:rPr lang="en-US" b="1" dirty="0"/>
              <a:t>A new consulting offering for DMDII / DMC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477381" y="5964865"/>
            <a:ext cx="6985591" cy="461665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b="1" u="sng" dirty="0"/>
              <a:t>Goal</a:t>
            </a:r>
            <a:r>
              <a:rPr lang="en-US" sz="2400" b="1" dirty="0"/>
              <a:t>: Optimize Assets, Systems and Business Results</a:t>
            </a:r>
          </a:p>
        </p:txBody>
      </p:sp>
    </p:spTree>
    <p:extLst>
      <p:ext uri="{BB962C8B-B14F-4D97-AF65-F5344CB8AC3E}">
        <p14:creationId xmlns:p14="http://schemas.microsoft.com/office/powerpoint/2010/main" val="17269678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6403091" y="1162328"/>
            <a:ext cx="5702476" cy="536357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7" name="Rectangle 6"/>
          <p:cNvSpPr/>
          <p:nvPr/>
        </p:nvSpPr>
        <p:spPr>
          <a:xfrm>
            <a:off x="163770" y="1160056"/>
            <a:ext cx="6127845" cy="536357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0685" y="337032"/>
            <a:ext cx="10515600" cy="494684"/>
          </a:xfrm>
        </p:spPr>
        <p:txBody>
          <a:bodyPr>
            <a:normAutofit fontScale="90000"/>
          </a:bodyPr>
          <a:lstStyle/>
          <a:p>
            <a:r>
              <a:rPr lang="en-US" dirty="0"/>
              <a:t>“Data Analytics –</a:t>
            </a:r>
            <a:br>
              <a:rPr lang="en-US" dirty="0"/>
            </a:br>
            <a:r>
              <a:rPr lang="en-US" dirty="0"/>
              <a:t>Value Proposition for DMC Participants</a:t>
            </a:r>
          </a:p>
        </p:txBody>
      </p:sp>
      <p:pic>
        <p:nvPicPr>
          <p:cNvPr id="5122" name="Picture 2" descr="http://cdn2.omidoo.com/sites/default/files/imagecache/full_width/images/bydate/20130627/shutterstock1375331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555" y="2086471"/>
            <a:ext cx="1952320" cy="2935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04963" y="5158850"/>
            <a:ext cx="18015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/>
              <a:t>TODAY</a:t>
            </a:r>
          </a:p>
          <a:p>
            <a:pPr algn="ctr"/>
            <a:r>
              <a:rPr lang="en-US" dirty="0"/>
              <a:t>Reactive Operational Troubleshooting</a:t>
            </a:r>
          </a:p>
        </p:txBody>
      </p:sp>
      <p:sp>
        <p:nvSpPr>
          <p:cNvPr id="5" name="Right Arrow 4"/>
          <p:cNvSpPr/>
          <p:nvPr/>
        </p:nvSpPr>
        <p:spPr>
          <a:xfrm>
            <a:off x="2606720" y="2702348"/>
            <a:ext cx="682388" cy="1351128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To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47128" y="1376785"/>
            <a:ext cx="4868845" cy="38213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/>
              <a:t>Companies &amp; Organizations</a:t>
            </a:r>
          </a:p>
        </p:txBody>
      </p:sp>
      <p:pic>
        <p:nvPicPr>
          <p:cNvPr id="5124" name="Picture 4" descr="http://stuartlichtman.com/wp-content/uploads/2013/05/Albert-Einstei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8291" y="2354378"/>
            <a:ext cx="2449122" cy="2517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3714468" y="5120180"/>
            <a:ext cx="18015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/>
              <a:t>TOMORROW</a:t>
            </a:r>
          </a:p>
          <a:p>
            <a:pPr algn="ctr"/>
            <a:r>
              <a:rPr lang="en-US" dirty="0"/>
              <a:t>Enlightened Data-Driven Decision-making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790920" y="1392705"/>
            <a:ext cx="4868845" cy="38213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/>
              <a:t>Hackers, Programmers, Analysts &amp; Data Scientists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919414" y="2045526"/>
            <a:ext cx="2183624" cy="232004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dirty="0"/>
              <a:t>Laboratory for Learning, Collaboration and Engagement </a:t>
            </a:r>
            <a:br>
              <a:rPr lang="en-US" dirty="0"/>
            </a:br>
            <a:r>
              <a:rPr lang="en-US" i="1" dirty="0"/>
              <a:t>(with Manufacturing Leaders)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9333908" y="2064511"/>
            <a:ext cx="2404307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Community of Practitioners Experts and Enthusiasts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440318" y="5550485"/>
            <a:ext cx="414664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Propose and work on important projects 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434591" y="5070438"/>
            <a:ext cx="4152367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Impact the future of Manufacturing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333907" y="3165243"/>
            <a:ext cx="2404307" cy="12003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Access to important real world business problems, decision-makers and big data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947276" y="4573241"/>
            <a:ext cx="1787292" cy="369332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OPPORTUNITIES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442590" y="6030433"/>
            <a:ext cx="414664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Make money and build your resume</a:t>
            </a:r>
          </a:p>
        </p:txBody>
      </p:sp>
      <p:pic>
        <p:nvPicPr>
          <p:cNvPr id="20" name="Picture 2" descr="http://www.waverleylabs.com/wp-content/uploads/2015/09/DMDII-logo-800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3907" y="124799"/>
            <a:ext cx="2556727" cy="926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83081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2594" y="142100"/>
            <a:ext cx="11530361" cy="1039929"/>
          </a:xfrm>
        </p:spPr>
        <p:txBody>
          <a:bodyPr/>
          <a:lstStyle/>
          <a:p>
            <a:r>
              <a:rPr lang="en-US" dirty="0"/>
              <a:t>Myriad of Options – Tailored to Client Preferences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39038322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130323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6242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56"/>
          <p:cNvSpPr/>
          <p:nvPr/>
        </p:nvSpPr>
        <p:spPr>
          <a:xfrm>
            <a:off x="9053734" y="1566629"/>
            <a:ext cx="3065481" cy="4925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3304464" y="1472322"/>
            <a:ext cx="1990867" cy="522872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105815"/>
            <a:ext cx="11130887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Concept – DMC Analytics</a:t>
            </a:r>
            <a:br>
              <a:rPr lang="en-US" dirty="0"/>
            </a:br>
            <a:r>
              <a:rPr lang="en-US" sz="3100" i="1" dirty="0"/>
              <a:t>Create Business Intelligence Dashboard for Data-driven Decision-making</a:t>
            </a:r>
            <a:endParaRPr lang="en-US" i="1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02138582"/>
              </p:ext>
            </p:extLst>
          </p:nvPr>
        </p:nvGraphicFramePr>
        <p:xfrm>
          <a:off x="3304464" y="2141068"/>
          <a:ext cx="1850409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652528" y="2318487"/>
            <a:ext cx="157745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7800" indent="-177800">
              <a:buFont typeface="Arial" panose="020B0604020202020204" pitchFamily="34" charset="0"/>
              <a:buChar char="•"/>
            </a:pPr>
            <a:r>
              <a:rPr lang="en-US" sz="2000" dirty="0"/>
              <a:t>Monthly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en-US" sz="2000" dirty="0"/>
              <a:t>Weekly 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en-US" sz="2000" dirty="0"/>
              <a:t>Daily</a:t>
            </a:r>
          </a:p>
        </p:txBody>
      </p:sp>
      <p:sp>
        <p:nvSpPr>
          <p:cNvPr id="6" name="Can 5"/>
          <p:cNvSpPr/>
          <p:nvPr/>
        </p:nvSpPr>
        <p:spPr>
          <a:xfrm>
            <a:off x="5853803" y="2511188"/>
            <a:ext cx="2524836" cy="3807724"/>
          </a:xfrm>
          <a:prstGeom prst="can">
            <a:avLst/>
          </a:prstGeom>
          <a:solidFill>
            <a:schemeClr val="tx2">
              <a:lumMod val="60000"/>
              <a:lumOff val="40000"/>
            </a:schemeClr>
          </a:solidFill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474304" y="3914705"/>
            <a:ext cx="14466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</a:rPr>
              <a:t>SQL</a:t>
            </a:r>
          </a:p>
        </p:txBody>
      </p:sp>
      <p:sp>
        <p:nvSpPr>
          <p:cNvPr id="8" name="Rectangle 7"/>
          <p:cNvSpPr/>
          <p:nvPr/>
        </p:nvSpPr>
        <p:spPr>
          <a:xfrm>
            <a:off x="232582" y="3914706"/>
            <a:ext cx="1433014" cy="107817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24GB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435253" y="1629476"/>
            <a:ext cx="15774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Get Splits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826521" y="3792555"/>
            <a:ext cx="8069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____</a:t>
            </a:r>
          </a:p>
          <a:p>
            <a:r>
              <a:rPr lang="en-US" dirty="0"/>
              <a:t>____</a:t>
            </a:r>
          </a:p>
          <a:p>
            <a:r>
              <a:rPr lang="en-US" dirty="0"/>
              <a:t>____</a:t>
            </a:r>
          </a:p>
          <a:p>
            <a:r>
              <a:rPr lang="en-US" dirty="0"/>
              <a:t>____</a:t>
            </a:r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2633444" y="2511188"/>
            <a:ext cx="955917" cy="14603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2670401" y="3439237"/>
            <a:ext cx="918960" cy="6665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10" idx="3"/>
          </p:cNvCxnSpPr>
          <p:nvPr/>
        </p:nvCxnSpPr>
        <p:spPr>
          <a:xfrm flipV="1">
            <a:off x="2633444" y="4386994"/>
            <a:ext cx="955917" cy="57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2670401" y="4572000"/>
            <a:ext cx="918960" cy="6687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2670401" y="4815429"/>
            <a:ext cx="918960" cy="12285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ight Arrow 34"/>
          <p:cNvSpPr/>
          <p:nvPr/>
        </p:nvSpPr>
        <p:spPr>
          <a:xfrm>
            <a:off x="5076245" y="3721200"/>
            <a:ext cx="1327397" cy="500591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IMPORTS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423081" y="1924334"/>
            <a:ext cx="2247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Manageable Chunks</a:t>
            </a:r>
          </a:p>
        </p:txBody>
      </p:sp>
      <p:sp>
        <p:nvSpPr>
          <p:cNvPr id="38" name="Right Arrow 37"/>
          <p:cNvSpPr/>
          <p:nvPr/>
        </p:nvSpPr>
        <p:spPr>
          <a:xfrm>
            <a:off x="8117887" y="3790254"/>
            <a:ext cx="862654" cy="500591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9" name="Group 38"/>
          <p:cNvGrpSpPr/>
          <p:nvPr/>
        </p:nvGrpSpPr>
        <p:grpSpPr>
          <a:xfrm>
            <a:off x="8999754" y="2715029"/>
            <a:ext cx="2852367" cy="1605333"/>
            <a:chOff x="7959069" y="2969097"/>
            <a:chExt cx="3160045" cy="1778496"/>
          </a:xfrm>
        </p:grpSpPr>
        <p:grpSp>
          <p:nvGrpSpPr>
            <p:cNvPr id="40" name="Group 39"/>
            <p:cNvGrpSpPr/>
            <p:nvPr/>
          </p:nvGrpSpPr>
          <p:grpSpPr>
            <a:xfrm>
              <a:off x="8957614" y="2969097"/>
              <a:ext cx="2161500" cy="1776709"/>
              <a:chOff x="3732212" y="1677251"/>
              <a:chExt cx="3419706" cy="2810929"/>
            </a:xfrm>
          </p:grpSpPr>
          <p:grpSp>
            <p:nvGrpSpPr>
              <p:cNvPr id="52" name="Group 63"/>
              <p:cNvGrpSpPr/>
              <p:nvPr/>
            </p:nvGrpSpPr>
            <p:grpSpPr>
              <a:xfrm>
                <a:off x="4661027" y="3962401"/>
                <a:ext cx="1524000" cy="525779"/>
                <a:chOff x="4661027" y="3962401"/>
                <a:chExt cx="1524000" cy="525779"/>
              </a:xfrm>
            </p:grpSpPr>
            <p:sp>
              <p:nvSpPr>
                <p:cNvPr id="55" name="Freeform 54"/>
                <p:cNvSpPr/>
                <p:nvPr/>
              </p:nvSpPr>
              <p:spPr>
                <a:xfrm>
                  <a:off x="5003189" y="3962401"/>
                  <a:ext cx="839677" cy="457200"/>
                </a:xfrm>
                <a:custGeom>
                  <a:avLst/>
                  <a:gdLst>
                    <a:gd name="connsiteX0" fmla="*/ 0 w 1600200"/>
                    <a:gd name="connsiteY0" fmla="*/ 0 h 914400"/>
                    <a:gd name="connsiteX1" fmla="*/ 1600200 w 1600200"/>
                    <a:gd name="connsiteY1" fmla="*/ 0 h 914400"/>
                    <a:gd name="connsiteX2" fmla="*/ 1600200 w 1600200"/>
                    <a:gd name="connsiteY2" fmla="*/ 914400 h 914400"/>
                    <a:gd name="connsiteX3" fmla="*/ 0 w 1600200"/>
                    <a:gd name="connsiteY3" fmla="*/ 914400 h 914400"/>
                    <a:gd name="connsiteX4" fmla="*/ 0 w 1600200"/>
                    <a:gd name="connsiteY4" fmla="*/ 0 h 914400"/>
                    <a:gd name="connsiteX0" fmla="*/ 3325 w 1603525"/>
                    <a:gd name="connsiteY0" fmla="*/ 0 h 914400"/>
                    <a:gd name="connsiteX1" fmla="*/ 1603525 w 1603525"/>
                    <a:gd name="connsiteY1" fmla="*/ 0 h 914400"/>
                    <a:gd name="connsiteX2" fmla="*/ 1603525 w 1603525"/>
                    <a:gd name="connsiteY2" fmla="*/ 914400 h 914400"/>
                    <a:gd name="connsiteX3" fmla="*/ 3325 w 1603525"/>
                    <a:gd name="connsiteY3" fmla="*/ 914400 h 914400"/>
                    <a:gd name="connsiteX4" fmla="*/ 0 w 1603525"/>
                    <a:gd name="connsiteY4" fmla="*/ 441406 h 914400"/>
                    <a:gd name="connsiteX5" fmla="*/ 3325 w 1603525"/>
                    <a:gd name="connsiteY5" fmla="*/ 0 h 914400"/>
                    <a:gd name="connsiteX0" fmla="*/ 1108 w 1601308"/>
                    <a:gd name="connsiteY0" fmla="*/ 0 h 914400"/>
                    <a:gd name="connsiteX1" fmla="*/ 1601308 w 1601308"/>
                    <a:gd name="connsiteY1" fmla="*/ 0 h 914400"/>
                    <a:gd name="connsiteX2" fmla="*/ 1601308 w 1601308"/>
                    <a:gd name="connsiteY2" fmla="*/ 914400 h 914400"/>
                    <a:gd name="connsiteX3" fmla="*/ 1108 w 1601308"/>
                    <a:gd name="connsiteY3" fmla="*/ 914400 h 914400"/>
                    <a:gd name="connsiteX4" fmla="*/ 150183 w 1601308"/>
                    <a:gd name="connsiteY4" fmla="*/ 441406 h 914400"/>
                    <a:gd name="connsiteX5" fmla="*/ 1108 w 1601308"/>
                    <a:gd name="connsiteY5" fmla="*/ 0 h 914400"/>
                    <a:gd name="connsiteX0" fmla="*/ 1108 w 1601308"/>
                    <a:gd name="connsiteY0" fmla="*/ 0 h 914400"/>
                    <a:gd name="connsiteX1" fmla="*/ 1601308 w 1601308"/>
                    <a:gd name="connsiteY1" fmla="*/ 0 h 914400"/>
                    <a:gd name="connsiteX2" fmla="*/ 1601308 w 1601308"/>
                    <a:gd name="connsiteY2" fmla="*/ 914400 h 914400"/>
                    <a:gd name="connsiteX3" fmla="*/ 1108 w 1601308"/>
                    <a:gd name="connsiteY3" fmla="*/ 914400 h 914400"/>
                    <a:gd name="connsiteX4" fmla="*/ 73983 w 1601308"/>
                    <a:gd name="connsiteY4" fmla="*/ 441406 h 914400"/>
                    <a:gd name="connsiteX5" fmla="*/ 1108 w 1601308"/>
                    <a:gd name="connsiteY5" fmla="*/ 0 h 914400"/>
                    <a:gd name="connsiteX0" fmla="*/ 1108 w 1601308"/>
                    <a:gd name="connsiteY0" fmla="*/ 0 h 914400"/>
                    <a:gd name="connsiteX1" fmla="*/ 1601308 w 1601308"/>
                    <a:gd name="connsiteY1" fmla="*/ 0 h 914400"/>
                    <a:gd name="connsiteX2" fmla="*/ 1601308 w 1601308"/>
                    <a:gd name="connsiteY2" fmla="*/ 914400 h 914400"/>
                    <a:gd name="connsiteX3" fmla="*/ 1108 w 1601308"/>
                    <a:gd name="connsiteY3" fmla="*/ 914400 h 914400"/>
                    <a:gd name="connsiteX4" fmla="*/ 73983 w 1601308"/>
                    <a:gd name="connsiteY4" fmla="*/ 441406 h 914400"/>
                    <a:gd name="connsiteX5" fmla="*/ 1108 w 1601308"/>
                    <a:gd name="connsiteY5" fmla="*/ 0 h 914400"/>
                    <a:gd name="connsiteX0" fmla="*/ 1108 w 1601308"/>
                    <a:gd name="connsiteY0" fmla="*/ 0 h 914400"/>
                    <a:gd name="connsiteX1" fmla="*/ 1601308 w 1601308"/>
                    <a:gd name="connsiteY1" fmla="*/ 0 h 914400"/>
                    <a:gd name="connsiteX2" fmla="*/ 1601308 w 1601308"/>
                    <a:gd name="connsiteY2" fmla="*/ 914400 h 914400"/>
                    <a:gd name="connsiteX3" fmla="*/ 1108 w 1601308"/>
                    <a:gd name="connsiteY3" fmla="*/ 914400 h 914400"/>
                    <a:gd name="connsiteX4" fmla="*/ 73983 w 1601308"/>
                    <a:gd name="connsiteY4" fmla="*/ 441406 h 914400"/>
                    <a:gd name="connsiteX5" fmla="*/ 1108 w 1601308"/>
                    <a:gd name="connsiteY5" fmla="*/ 0 h 914400"/>
                    <a:gd name="connsiteX0" fmla="*/ 0 w 1600200"/>
                    <a:gd name="connsiteY0" fmla="*/ 0 h 914400"/>
                    <a:gd name="connsiteX1" fmla="*/ 1600200 w 1600200"/>
                    <a:gd name="connsiteY1" fmla="*/ 0 h 914400"/>
                    <a:gd name="connsiteX2" fmla="*/ 1600200 w 1600200"/>
                    <a:gd name="connsiteY2" fmla="*/ 914400 h 914400"/>
                    <a:gd name="connsiteX3" fmla="*/ 0 w 1600200"/>
                    <a:gd name="connsiteY3" fmla="*/ 914400 h 914400"/>
                    <a:gd name="connsiteX4" fmla="*/ 72875 w 1600200"/>
                    <a:gd name="connsiteY4" fmla="*/ 441406 h 914400"/>
                    <a:gd name="connsiteX5" fmla="*/ 0 w 1600200"/>
                    <a:gd name="connsiteY5" fmla="*/ 0 h 914400"/>
                    <a:gd name="connsiteX0" fmla="*/ 0 w 1600200"/>
                    <a:gd name="connsiteY0" fmla="*/ 0 h 914400"/>
                    <a:gd name="connsiteX1" fmla="*/ 1600200 w 1600200"/>
                    <a:gd name="connsiteY1" fmla="*/ 0 h 914400"/>
                    <a:gd name="connsiteX2" fmla="*/ 1596044 w 1600200"/>
                    <a:gd name="connsiteY2" fmla="*/ 454706 h 914400"/>
                    <a:gd name="connsiteX3" fmla="*/ 1600200 w 1600200"/>
                    <a:gd name="connsiteY3" fmla="*/ 914400 h 914400"/>
                    <a:gd name="connsiteX4" fmla="*/ 0 w 1600200"/>
                    <a:gd name="connsiteY4" fmla="*/ 914400 h 914400"/>
                    <a:gd name="connsiteX5" fmla="*/ 72875 w 1600200"/>
                    <a:gd name="connsiteY5" fmla="*/ 441406 h 914400"/>
                    <a:gd name="connsiteX6" fmla="*/ 0 w 1600200"/>
                    <a:gd name="connsiteY6" fmla="*/ 0 h 914400"/>
                    <a:gd name="connsiteX0" fmla="*/ 0 w 1600200"/>
                    <a:gd name="connsiteY0" fmla="*/ 0 h 914400"/>
                    <a:gd name="connsiteX1" fmla="*/ 1600200 w 1600200"/>
                    <a:gd name="connsiteY1" fmla="*/ 0 h 914400"/>
                    <a:gd name="connsiteX2" fmla="*/ 1519844 w 1600200"/>
                    <a:gd name="connsiteY2" fmla="*/ 454706 h 914400"/>
                    <a:gd name="connsiteX3" fmla="*/ 1600200 w 1600200"/>
                    <a:gd name="connsiteY3" fmla="*/ 914400 h 914400"/>
                    <a:gd name="connsiteX4" fmla="*/ 0 w 1600200"/>
                    <a:gd name="connsiteY4" fmla="*/ 914400 h 914400"/>
                    <a:gd name="connsiteX5" fmla="*/ 72875 w 1600200"/>
                    <a:gd name="connsiteY5" fmla="*/ 441406 h 914400"/>
                    <a:gd name="connsiteX6" fmla="*/ 0 w 1600200"/>
                    <a:gd name="connsiteY6" fmla="*/ 0 h 914400"/>
                    <a:gd name="connsiteX0" fmla="*/ 0 w 1600200"/>
                    <a:gd name="connsiteY0" fmla="*/ 0 h 914400"/>
                    <a:gd name="connsiteX1" fmla="*/ 1600200 w 1600200"/>
                    <a:gd name="connsiteY1" fmla="*/ 0 h 914400"/>
                    <a:gd name="connsiteX2" fmla="*/ 1519844 w 1600200"/>
                    <a:gd name="connsiteY2" fmla="*/ 454706 h 914400"/>
                    <a:gd name="connsiteX3" fmla="*/ 1600200 w 1600200"/>
                    <a:gd name="connsiteY3" fmla="*/ 914400 h 914400"/>
                    <a:gd name="connsiteX4" fmla="*/ 0 w 1600200"/>
                    <a:gd name="connsiteY4" fmla="*/ 914400 h 914400"/>
                    <a:gd name="connsiteX5" fmla="*/ 72875 w 1600200"/>
                    <a:gd name="connsiteY5" fmla="*/ 441406 h 914400"/>
                    <a:gd name="connsiteX6" fmla="*/ 0 w 1600200"/>
                    <a:gd name="connsiteY6" fmla="*/ 0 h 914400"/>
                    <a:gd name="connsiteX0" fmla="*/ 0 w 1600200"/>
                    <a:gd name="connsiteY0" fmla="*/ 0 h 914400"/>
                    <a:gd name="connsiteX1" fmla="*/ 1600200 w 1600200"/>
                    <a:gd name="connsiteY1" fmla="*/ 0 h 914400"/>
                    <a:gd name="connsiteX2" fmla="*/ 1519844 w 1600200"/>
                    <a:gd name="connsiteY2" fmla="*/ 454706 h 914400"/>
                    <a:gd name="connsiteX3" fmla="*/ 1600200 w 1600200"/>
                    <a:gd name="connsiteY3" fmla="*/ 914400 h 914400"/>
                    <a:gd name="connsiteX4" fmla="*/ 0 w 1600200"/>
                    <a:gd name="connsiteY4" fmla="*/ 914400 h 914400"/>
                    <a:gd name="connsiteX5" fmla="*/ 72875 w 1600200"/>
                    <a:gd name="connsiteY5" fmla="*/ 441406 h 914400"/>
                    <a:gd name="connsiteX6" fmla="*/ 0 w 1600200"/>
                    <a:gd name="connsiteY6" fmla="*/ 0 h 914400"/>
                    <a:gd name="connsiteX0" fmla="*/ 0 w 1600200"/>
                    <a:gd name="connsiteY0" fmla="*/ 0 h 914400"/>
                    <a:gd name="connsiteX1" fmla="*/ 1600200 w 1600200"/>
                    <a:gd name="connsiteY1" fmla="*/ 0 h 914400"/>
                    <a:gd name="connsiteX2" fmla="*/ 1519844 w 1600200"/>
                    <a:gd name="connsiteY2" fmla="*/ 454706 h 914400"/>
                    <a:gd name="connsiteX3" fmla="*/ 1600200 w 1600200"/>
                    <a:gd name="connsiteY3" fmla="*/ 914400 h 914400"/>
                    <a:gd name="connsiteX4" fmla="*/ 0 w 1600200"/>
                    <a:gd name="connsiteY4" fmla="*/ 914400 h 914400"/>
                    <a:gd name="connsiteX5" fmla="*/ 72875 w 1600200"/>
                    <a:gd name="connsiteY5" fmla="*/ 441406 h 914400"/>
                    <a:gd name="connsiteX6" fmla="*/ 0 w 1600200"/>
                    <a:gd name="connsiteY6" fmla="*/ 0 h 914400"/>
                    <a:gd name="connsiteX0" fmla="*/ 0 w 1600200"/>
                    <a:gd name="connsiteY0" fmla="*/ 0 h 914400"/>
                    <a:gd name="connsiteX1" fmla="*/ 1600200 w 1600200"/>
                    <a:gd name="connsiteY1" fmla="*/ 0 h 914400"/>
                    <a:gd name="connsiteX2" fmla="*/ 1519844 w 1600200"/>
                    <a:gd name="connsiteY2" fmla="*/ 454706 h 914400"/>
                    <a:gd name="connsiteX3" fmla="*/ 1600200 w 1600200"/>
                    <a:gd name="connsiteY3" fmla="*/ 914400 h 914400"/>
                    <a:gd name="connsiteX4" fmla="*/ 0 w 1600200"/>
                    <a:gd name="connsiteY4" fmla="*/ 914400 h 914400"/>
                    <a:gd name="connsiteX5" fmla="*/ 72875 w 1600200"/>
                    <a:gd name="connsiteY5" fmla="*/ 441406 h 914400"/>
                    <a:gd name="connsiteX6" fmla="*/ 0 w 1600200"/>
                    <a:gd name="connsiteY6" fmla="*/ 0 h 914400"/>
                    <a:gd name="connsiteX0" fmla="*/ 0 w 1600200"/>
                    <a:gd name="connsiteY0" fmla="*/ 0 h 914400"/>
                    <a:gd name="connsiteX1" fmla="*/ 1600200 w 1600200"/>
                    <a:gd name="connsiteY1" fmla="*/ 0 h 914400"/>
                    <a:gd name="connsiteX2" fmla="*/ 1519844 w 1600200"/>
                    <a:gd name="connsiteY2" fmla="*/ 454706 h 914400"/>
                    <a:gd name="connsiteX3" fmla="*/ 1600200 w 1600200"/>
                    <a:gd name="connsiteY3" fmla="*/ 914400 h 914400"/>
                    <a:gd name="connsiteX4" fmla="*/ 0 w 1600200"/>
                    <a:gd name="connsiteY4" fmla="*/ 914400 h 914400"/>
                    <a:gd name="connsiteX5" fmla="*/ 72875 w 1600200"/>
                    <a:gd name="connsiteY5" fmla="*/ 441406 h 914400"/>
                    <a:gd name="connsiteX6" fmla="*/ 0 w 1600200"/>
                    <a:gd name="connsiteY6" fmla="*/ 0 h 914400"/>
                    <a:gd name="connsiteX0" fmla="*/ 0 w 1600200"/>
                    <a:gd name="connsiteY0" fmla="*/ 0 h 914400"/>
                    <a:gd name="connsiteX1" fmla="*/ 1600200 w 1600200"/>
                    <a:gd name="connsiteY1" fmla="*/ 0 h 914400"/>
                    <a:gd name="connsiteX2" fmla="*/ 1519844 w 1600200"/>
                    <a:gd name="connsiteY2" fmla="*/ 454706 h 914400"/>
                    <a:gd name="connsiteX3" fmla="*/ 1600200 w 1600200"/>
                    <a:gd name="connsiteY3" fmla="*/ 914400 h 914400"/>
                    <a:gd name="connsiteX4" fmla="*/ 0 w 1600200"/>
                    <a:gd name="connsiteY4" fmla="*/ 914400 h 914400"/>
                    <a:gd name="connsiteX5" fmla="*/ 149075 w 1600200"/>
                    <a:gd name="connsiteY5" fmla="*/ 441406 h 914400"/>
                    <a:gd name="connsiteX6" fmla="*/ 0 w 1600200"/>
                    <a:gd name="connsiteY6" fmla="*/ 0 h 914400"/>
                    <a:gd name="connsiteX0" fmla="*/ 0 w 1600200"/>
                    <a:gd name="connsiteY0" fmla="*/ 0 h 914400"/>
                    <a:gd name="connsiteX1" fmla="*/ 1600200 w 1600200"/>
                    <a:gd name="connsiteY1" fmla="*/ 0 h 914400"/>
                    <a:gd name="connsiteX2" fmla="*/ 1519844 w 1600200"/>
                    <a:gd name="connsiteY2" fmla="*/ 454706 h 914400"/>
                    <a:gd name="connsiteX3" fmla="*/ 1600200 w 1600200"/>
                    <a:gd name="connsiteY3" fmla="*/ 914400 h 914400"/>
                    <a:gd name="connsiteX4" fmla="*/ 0 w 1600200"/>
                    <a:gd name="connsiteY4" fmla="*/ 914400 h 914400"/>
                    <a:gd name="connsiteX5" fmla="*/ 72875 w 1600200"/>
                    <a:gd name="connsiteY5" fmla="*/ 441406 h 914400"/>
                    <a:gd name="connsiteX6" fmla="*/ 0 w 1600200"/>
                    <a:gd name="connsiteY6" fmla="*/ 0 h 914400"/>
                    <a:gd name="connsiteX0" fmla="*/ 0 w 1600200"/>
                    <a:gd name="connsiteY0" fmla="*/ 0 h 914400"/>
                    <a:gd name="connsiteX1" fmla="*/ 1600200 w 1600200"/>
                    <a:gd name="connsiteY1" fmla="*/ 0 h 914400"/>
                    <a:gd name="connsiteX2" fmla="*/ 1519844 w 1600200"/>
                    <a:gd name="connsiteY2" fmla="*/ 454706 h 914400"/>
                    <a:gd name="connsiteX3" fmla="*/ 1600200 w 1600200"/>
                    <a:gd name="connsiteY3" fmla="*/ 914400 h 914400"/>
                    <a:gd name="connsiteX4" fmla="*/ 0 w 1600200"/>
                    <a:gd name="connsiteY4" fmla="*/ 914400 h 914400"/>
                    <a:gd name="connsiteX5" fmla="*/ 149075 w 1600200"/>
                    <a:gd name="connsiteY5" fmla="*/ 441406 h 914400"/>
                    <a:gd name="connsiteX6" fmla="*/ 0 w 1600200"/>
                    <a:gd name="connsiteY6" fmla="*/ 0 h 914400"/>
                    <a:gd name="connsiteX0" fmla="*/ 0 w 1600200"/>
                    <a:gd name="connsiteY0" fmla="*/ 0 h 914400"/>
                    <a:gd name="connsiteX1" fmla="*/ 1600200 w 1600200"/>
                    <a:gd name="connsiteY1" fmla="*/ 0 h 914400"/>
                    <a:gd name="connsiteX2" fmla="*/ 1519844 w 1600200"/>
                    <a:gd name="connsiteY2" fmla="*/ 454706 h 914400"/>
                    <a:gd name="connsiteX3" fmla="*/ 1600200 w 1600200"/>
                    <a:gd name="connsiteY3" fmla="*/ 914400 h 914400"/>
                    <a:gd name="connsiteX4" fmla="*/ 0 w 1600200"/>
                    <a:gd name="connsiteY4" fmla="*/ 914400 h 914400"/>
                    <a:gd name="connsiteX5" fmla="*/ 72875 w 1600200"/>
                    <a:gd name="connsiteY5" fmla="*/ 441406 h 914400"/>
                    <a:gd name="connsiteX6" fmla="*/ 0 w 1600200"/>
                    <a:gd name="connsiteY6" fmla="*/ 0 h 914400"/>
                    <a:gd name="connsiteX0" fmla="*/ 0 w 1600200"/>
                    <a:gd name="connsiteY0" fmla="*/ 0 h 914400"/>
                    <a:gd name="connsiteX1" fmla="*/ 1600200 w 1600200"/>
                    <a:gd name="connsiteY1" fmla="*/ 0 h 914400"/>
                    <a:gd name="connsiteX2" fmla="*/ 1519844 w 1600200"/>
                    <a:gd name="connsiteY2" fmla="*/ 454706 h 914400"/>
                    <a:gd name="connsiteX3" fmla="*/ 1600200 w 1600200"/>
                    <a:gd name="connsiteY3" fmla="*/ 914400 h 914400"/>
                    <a:gd name="connsiteX4" fmla="*/ 0 w 1600200"/>
                    <a:gd name="connsiteY4" fmla="*/ 914400 h 914400"/>
                    <a:gd name="connsiteX5" fmla="*/ 72875 w 1600200"/>
                    <a:gd name="connsiteY5" fmla="*/ 441406 h 914400"/>
                    <a:gd name="connsiteX6" fmla="*/ 0 w 1600200"/>
                    <a:gd name="connsiteY6" fmla="*/ 0 h 914400"/>
                    <a:gd name="connsiteX0" fmla="*/ 0 w 1600200"/>
                    <a:gd name="connsiteY0" fmla="*/ 0 h 914400"/>
                    <a:gd name="connsiteX1" fmla="*/ 1600200 w 1600200"/>
                    <a:gd name="connsiteY1" fmla="*/ 0 h 914400"/>
                    <a:gd name="connsiteX2" fmla="*/ 1519844 w 1600200"/>
                    <a:gd name="connsiteY2" fmla="*/ 454706 h 914400"/>
                    <a:gd name="connsiteX3" fmla="*/ 1600200 w 1600200"/>
                    <a:gd name="connsiteY3" fmla="*/ 914400 h 914400"/>
                    <a:gd name="connsiteX4" fmla="*/ 0 w 1600200"/>
                    <a:gd name="connsiteY4" fmla="*/ 914400 h 914400"/>
                    <a:gd name="connsiteX5" fmla="*/ 72875 w 1600200"/>
                    <a:gd name="connsiteY5" fmla="*/ 441406 h 914400"/>
                    <a:gd name="connsiteX6" fmla="*/ 0 w 1600200"/>
                    <a:gd name="connsiteY6" fmla="*/ 0 h 914400"/>
                    <a:gd name="connsiteX0" fmla="*/ 0 w 1600200"/>
                    <a:gd name="connsiteY0" fmla="*/ 0 h 914400"/>
                    <a:gd name="connsiteX1" fmla="*/ 1600200 w 1600200"/>
                    <a:gd name="connsiteY1" fmla="*/ 0 h 914400"/>
                    <a:gd name="connsiteX2" fmla="*/ 1519844 w 1600200"/>
                    <a:gd name="connsiteY2" fmla="*/ 454706 h 914400"/>
                    <a:gd name="connsiteX3" fmla="*/ 1600200 w 1600200"/>
                    <a:gd name="connsiteY3" fmla="*/ 914400 h 914400"/>
                    <a:gd name="connsiteX4" fmla="*/ 0 w 1600200"/>
                    <a:gd name="connsiteY4" fmla="*/ 914400 h 914400"/>
                    <a:gd name="connsiteX5" fmla="*/ 72875 w 1600200"/>
                    <a:gd name="connsiteY5" fmla="*/ 441406 h 914400"/>
                    <a:gd name="connsiteX6" fmla="*/ 0 w 1600200"/>
                    <a:gd name="connsiteY6" fmla="*/ 0 h 914400"/>
                    <a:gd name="connsiteX0" fmla="*/ 266699 w 2035185"/>
                    <a:gd name="connsiteY0" fmla="*/ 443622 h 916616"/>
                    <a:gd name="connsiteX1" fmla="*/ 1794024 w 2035185"/>
                    <a:gd name="connsiteY1" fmla="*/ 2216 h 916616"/>
                    <a:gd name="connsiteX2" fmla="*/ 1713668 w 2035185"/>
                    <a:gd name="connsiteY2" fmla="*/ 456922 h 916616"/>
                    <a:gd name="connsiteX3" fmla="*/ 1794024 w 2035185"/>
                    <a:gd name="connsiteY3" fmla="*/ 916616 h 916616"/>
                    <a:gd name="connsiteX4" fmla="*/ 193824 w 2035185"/>
                    <a:gd name="connsiteY4" fmla="*/ 916616 h 916616"/>
                    <a:gd name="connsiteX5" fmla="*/ 266699 w 2035185"/>
                    <a:gd name="connsiteY5" fmla="*/ 443622 h 916616"/>
                    <a:gd name="connsiteX0" fmla="*/ 253307 w 1780633"/>
                    <a:gd name="connsiteY0" fmla="*/ 76617 h 549611"/>
                    <a:gd name="connsiteX1" fmla="*/ 1700276 w 1780633"/>
                    <a:gd name="connsiteY1" fmla="*/ 89917 h 549611"/>
                    <a:gd name="connsiteX2" fmla="*/ 1780632 w 1780633"/>
                    <a:gd name="connsiteY2" fmla="*/ 549611 h 549611"/>
                    <a:gd name="connsiteX3" fmla="*/ 180432 w 1780633"/>
                    <a:gd name="connsiteY3" fmla="*/ 549611 h 549611"/>
                    <a:gd name="connsiteX4" fmla="*/ 253307 w 1780633"/>
                    <a:gd name="connsiteY4" fmla="*/ 76617 h 549611"/>
                    <a:gd name="connsiteX0" fmla="*/ 72874 w 1600198"/>
                    <a:gd name="connsiteY0" fmla="*/ 76615 h 549609"/>
                    <a:gd name="connsiteX1" fmla="*/ 1519843 w 1600198"/>
                    <a:gd name="connsiteY1" fmla="*/ 89915 h 549609"/>
                    <a:gd name="connsiteX2" fmla="*/ 1600199 w 1600198"/>
                    <a:gd name="connsiteY2" fmla="*/ 549609 h 549609"/>
                    <a:gd name="connsiteX3" fmla="*/ -1 w 1600198"/>
                    <a:gd name="connsiteY3" fmla="*/ 549609 h 549609"/>
                    <a:gd name="connsiteX4" fmla="*/ 72874 w 1600198"/>
                    <a:gd name="connsiteY4" fmla="*/ 76615 h 549609"/>
                    <a:gd name="connsiteX0" fmla="*/ 72876 w 1600202"/>
                    <a:gd name="connsiteY0" fmla="*/ 76617 h 549611"/>
                    <a:gd name="connsiteX1" fmla="*/ 1519845 w 1600202"/>
                    <a:gd name="connsiteY1" fmla="*/ 89917 h 549611"/>
                    <a:gd name="connsiteX2" fmla="*/ 1600201 w 1600202"/>
                    <a:gd name="connsiteY2" fmla="*/ 549611 h 549611"/>
                    <a:gd name="connsiteX3" fmla="*/ 1 w 1600202"/>
                    <a:gd name="connsiteY3" fmla="*/ 549611 h 549611"/>
                    <a:gd name="connsiteX4" fmla="*/ 72876 w 1600202"/>
                    <a:gd name="connsiteY4" fmla="*/ 76617 h 549611"/>
                    <a:gd name="connsiteX0" fmla="*/ 72874 w 1600198"/>
                    <a:gd name="connsiteY0" fmla="*/ 1 h 472995"/>
                    <a:gd name="connsiteX1" fmla="*/ 1519843 w 1600198"/>
                    <a:gd name="connsiteY1" fmla="*/ 13301 h 472995"/>
                    <a:gd name="connsiteX2" fmla="*/ 1600199 w 1600198"/>
                    <a:gd name="connsiteY2" fmla="*/ 472995 h 472995"/>
                    <a:gd name="connsiteX3" fmla="*/ -1 w 1600198"/>
                    <a:gd name="connsiteY3" fmla="*/ 472995 h 472995"/>
                    <a:gd name="connsiteX4" fmla="*/ 72874 w 1600198"/>
                    <a:gd name="connsiteY4" fmla="*/ 1 h 472995"/>
                    <a:gd name="connsiteX0" fmla="*/ 148512 w 1600202"/>
                    <a:gd name="connsiteY0" fmla="*/ 15745 h 459695"/>
                    <a:gd name="connsiteX1" fmla="*/ 1519845 w 1600202"/>
                    <a:gd name="connsiteY1" fmla="*/ 1 h 459695"/>
                    <a:gd name="connsiteX2" fmla="*/ 1600201 w 1600202"/>
                    <a:gd name="connsiteY2" fmla="*/ 459695 h 459695"/>
                    <a:gd name="connsiteX3" fmla="*/ 1 w 1600202"/>
                    <a:gd name="connsiteY3" fmla="*/ 459695 h 459695"/>
                    <a:gd name="connsiteX4" fmla="*/ 148512 w 1600202"/>
                    <a:gd name="connsiteY4" fmla="*/ 15745 h 459695"/>
                    <a:gd name="connsiteX0" fmla="*/ 148510 w 1600198"/>
                    <a:gd name="connsiteY0" fmla="*/ 1221 h 445171"/>
                    <a:gd name="connsiteX1" fmla="*/ 1447235 w 1600198"/>
                    <a:gd name="connsiteY1" fmla="*/ 0 h 445171"/>
                    <a:gd name="connsiteX2" fmla="*/ 1600199 w 1600198"/>
                    <a:gd name="connsiteY2" fmla="*/ 445171 h 445171"/>
                    <a:gd name="connsiteX3" fmla="*/ -1 w 1600198"/>
                    <a:gd name="connsiteY3" fmla="*/ 445171 h 445171"/>
                    <a:gd name="connsiteX4" fmla="*/ 148510 w 1600198"/>
                    <a:gd name="connsiteY4" fmla="*/ 1221 h 4451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00198" h="445171">
                      <a:moveTo>
                        <a:pt x="148510" y="1221"/>
                      </a:moveTo>
                      <a:lnTo>
                        <a:pt x="1447235" y="0"/>
                      </a:lnTo>
                      <a:lnTo>
                        <a:pt x="1600199" y="445171"/>
                      </a:lnTo>
                      <a:lnTo>
                        <a:pt x="-1" y="445171"/>
                      </a:lnTo>
                      <a:lnTo>
                        <a:pt x="148510" y="1221"/>
                      </a:lnTo>
                      <a:close/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6" name="Rectangle 55"/>
                <p:cNvSpPr/>
                <p:nvPr/>
              </p:nvSpPr>
              <p:spPr>
                <a:xfrm>
                  <a:off x="4661027" y="4411980"/>
                  <a:ext cx="1524000" cy="76200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53" name="Rounded Rectangle 52"/>
              <p:cNvSpPr/>
              <p:nvPr/>
            </p:nvSpPr>
            <p:spPr>
              <a:xfrm>
                <a:off x="3732212" y="1677251"/>
                <a:ext cx="3419706" cy="2319113"/>
              </a:xfrm>
              <a:prstGeom prst="roundRect">
                <a:avLst>
                  <a:gd name="adj" fmla="val 3834"/>
                </a:avLst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3860353" y="1794664"/>
                <a:ext cx="3153240" cy="2070066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41" name="Group 40"/>
            <p:cNvGrpSpPr/>
            <p:nvPr/>
          </p:nvGrpSpPr>
          <p:grpSpPr>
            <a:xfrm>
              <a:off x="7959069" y="3692616"/>
              <a:ext cx="2098698" cy="1054977"/>
              <a:chOff x="1155172" y="2209800"/>
              <a:chExt cx="6586735" cy="3311027"/>
            </a:xfrm>
          </p:grpSpPr>
          <p:sp>
            <p:nvSpPr>
              <p:cNvPr id="45" name="Freeform 6"/>
              <p:cNvSpPr>
                <a:spLocks/>
              </p:cNvSpPr>
              <p:nvPr/>
            </p:nvSpPr>
            <p:spPr bwMode="auto">
              <a:xfrm>
                <a:off x="1979371" y="2209800"/>
                <a:ext cx="4932332" cy="3254772"/>
              </a:xfrm>
              <a:custGeom>
                <a:avLst/>
                <a:gdLst/>
                <a:ahLst/>
                <a:cxnLst>
                  <a:cxn ang="0">
                    <a:pos x="205" y="0"/>
                  </a:cxn>
                  <a:cxn ang="0">
                    <a:pos x="5546" y="0"/>
                  </a:cxn>
                  <a:cxn ang="0">
                    <a:pos x="5593" y="5"/>
                  </a:cxn>
                  <a:cxn ang="0">
                    <a:pos x="5637" y="21"/>
                  </a:cxn>
                  <a:cxn ang="0">
                    <a:pos x="5674" y="44"/>
                  </a:cxn>
                  <a:cxn ang="0">
                    <a:pos x="5707" y="77"/>
                  </a:cxn>
                  <a:cxn ang="0">
                    <a:pos x="5730" y="114"/>
                  </a:cxn>
                  <a:cxn ang="0">
                    <a:pos x="5746" y="159"/>
                  </a:cxn>
                  <a:cxn ang="0">
                    <a:pos x="5751" y="205"/>
                  </a:cxn>
                  <a:cxn ang="0">
                    <a:pos x="5751" y="3589"/>
                  </a:cxn>
                  <a:cxn ang="0">
                    <a:pos x="5746" y="3636"/>
                  </a:cxn>
                  <a:cxn ang="0">
                    <a:pos x="5730" y="3680"/>
                  </a:cxn>
                  <a:cxn ang="0">
                    <a:pos x="5707" y="3718"/>
                  </a:cxn>
                  <a:cxn ang="0">
                    <a:pos x="5674" y="3750"/>
                  </a:cxn>
                  <a:cxn ang="0">
                    <a:pos x="5637" y="3774"/>
                  </a:cxn>
                  <a:cxn ang="0">
                    <a:pos x="5593" y="3790"/>
                  </a:cxn>
                  <a:cxn ang="0">
                    <a:pos x="5546" y="3795"/>
                  </a:cxn>
                  <a:cxn ang="0">
                    <a:pos x="205" y="3795"/>
                  </a:cxn>
                  <a:cxn ang="0">
                    <a:pos x="158" y="3790"/>
                  </a:cxn>
                  <a:cxn ang="0">
                    <a:pos x="114" y="3774"/>
                  </a:cxn>
                  <a:cxn ang="0">
                    <a:pos x="77" y="3750"/>
                  </a:cxn>
                  <a:cxn ang="0">
                    <a:pos x="44" y="3718"/>
                  </a:cxn>
                  <a:cxn ang="0">
                    <a:pos x="21" y="3680"/>
                  </a:cxn>
                  <a:cxn ang="0">
                    <a:pos x="5" y="3636"/>
                  </a:cxn>
                  <a:cxn ang="0">
                    <a:pos x="0" y="3589"/>
                  </a:cxn>
                  <a:cxn ang="0">
                    <a:pos x="0" y="205"/>
                  </a:cxn>
                  <a:cxn ang="0">
                    <a:pos x="5" y="159"/>
                  </a:cxn>
                  <a:cxn ang="0">
                    <a:pos x="21" y="114"/>
                  </a:cxn>
                  <a:cxn ang="0">
                    <a:pos x="44" y="77"/>
                  </a:cxn>
                  <a:cxn ang="0">
                    <a:pos x="77" y="44"/>
                  </a:cxn>
                  <a:cxn ang="0">
                    <a:pos x="114" y="21"/>
                  </a:cxn>
                  <a:cxn ang="0">
                    <a:pos x="158" y="5"/>
                  </a:cxn>
                  <a:cxn ang="0">
                    <a:pos x="205" y="0"/>
                  </a:cxn>
                </a:cxnLst>
                <a:rect l="0" t="0" r="r" b="b"/>
                <a:pathLst>
                  <a:path w="5751" h="3795">
                    <a:moveTo>
                      <a:pt x="205" y="0"/>
                    </a:moveTo>
                    <a:lnTo>
                      <a:pt x="5546" y="0"/>
                    </a:lnTo>
                    <a:lnTo>
                      <a:pt x="5593" y="5"/>
                    </a:lnTo>
                    <a:lnTo>
                      <a:pt x="5637" y="21"/>
                    </a:lnTo>
                    <a:lnTo>
                      <a:pt x="5674" y="44"/>
                    </a:lnTo>
                    <a:lnTo>
                      <a:pt x="5707" y="77"/>
                    </a:lnTo>
                    <a:lnTo>
                      <a:pt x="5730" y="114"/>
                    </a:lnTo>
                    <a:lnTo>
                      <a:pt x="5746" y="159"/>
                    </a:lnTo>
                    <a:lnTo>
                      <a:pt x="5751" y="205"/>
                    </a:lnTo>
                    <a:lnTo>
                      <a:pt x="5751" y="3589"/>
                    </a:lnTo>
                    <a:lnTo>
                      <a:pt x="5746" y="3636"/>
                    </a:lnTo>
                    <a:lnTo>
                      <a:pt x="5730" y="3680"/>
                    </a:lnTo>
                    <a:lnTo>
                      <a:pt x="5707" y="3718"/>
                    </a:lnTo>
                    <a:lnTo>
                      <a:pt x="5674" y="3750"/>
                    </a:lnTo>
                    <a:lnTo>
                      <a:pt x="5637" y="3774"/>
                    </a:lnTo>
                    <a:lnTo>
                      <a:pt x="5593" y="3790"/>
                    </a:lnTo>
                    <a:lnTo>
                      <a:pt x="5546" y="3795"/>
                    </a:lnTo>
                    <a:lnTo>
                      <a:pt x="205" y="3795"/>
                    </a:lnTo>
                    <a:lnTo>
                      <a:pt x="158" y="3790"/>
                    </a:lnTo>
                    <a:lnTo>
                      <a:pt x="114" y="3774"/>
                    </a:lnTo>
                    <a:lnTo>
                      <a:pt x="77" y="3750"/>
                    </a:lnTo>
                    <a:lnTo>
                      <a:pt x="44" y="3718"/>
                    </a:lnTo>
                    <a:lnTo>
                      <a:pt x="21" y="3680"/>
                    </a:lnTo>
                    <a:lnTo>
                      <a:pt x="5" y="3636"/>
                    </a:lnTo>
                    <a:lnTo>
                      <a:pt x="0" y="3589"/>
                    </a:lnTo>
                    <a:lnTo>
                      <a:pt x="0" y="205"/>
                    </a:lnTo>
                    <a:lnTo>
                      <a:pt x="5" y="159"/>
                    </a:lnTo>
                    <a:lnTo>
                      <a:pt x="21" y="114"/>
                    </a:lnTo>
                    <a:lnTo>
                      <a:pt x="44" y="77"/>
                    </a:lnTo>
                    <a:lnTo>
                      <a:pt x="77" y="44"/>
                    </a:lnTo>
                    <a:lnTo>
                      <a:pt x="114" y="21"/>
                    </a:lnTo>
                    <a:lnTo>
                      <a:pt x="158" y="5"/>
                    </a:lnTo>
                    <a:lnTo>
                      <a:pt x="20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 w="28575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6" name="Rectangle 10"/>
              <p:cNvSpPr>
                <a:spLocks noChangeArrowheads="1"/>
              </p:cNvSpPr>
              <p:nvPr/>
            </p:nvSpPr>
            <p:spPr bwMode="auto">
              <a:xfrm>
                <a:off x="2193421" y="2429925"/>
                <a:ext cx="4476327" cy="277651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grpSp>
            <p:nvGrpSpPr>
              <p:cNvPr id="47" name="Group 18"/>
              <p:cNvGrpSpPr/>
              <p:nvPr/>
            </p:nvGrpSpPr>
            <p:grpSpPr>
              <a:xfrm>
                <a:off x="1155172" y="5411141"/>
                <a:ext cx="6586735" cy="109686"/>
                <a:chOff x="2284412" y="5509435"/>
                <a:chExt cx="7707880" cy="128356"/>
              </a:xfrm>
            </p:grpSpPr>
            <p:grpSp>
              <p:nvGrpSpPr>
                <p:cNvPr id="48" name="Group 17"/>
                <p:cNvGrpSpPr/>
                <p:nvPr/>
              </p:nvGrpSpPr>
              <p:grpSpPr>
                <a:xfrm>
                  <a:off x="2284412" y="5510720"/>
                  <a:ext cx="7707880" cy="127071"/>
                  <a:chOff x="2284412" y="5510720"/>
                  <a:chExt cx="7707880" cy="127071"/>
                </a:xfrm>
              </p:grpSpPr>
              <p:sp>
                <p:nvSpPr>
                  <p:cNvPr id="50" name="Rectangle 7"/>
                  <p:cNvSpPr>
                    <a:spLocks noChangeArrowheads="1"/>
                  </p:cNvSpPr>
                  <p:nvPr/>
                </p:nvSpPr>
                <p:spPr bwMode="auto">
                  <a:xfrm>
                    <a:off x="2284412" y="5510720"/>
                    <a:ext cx="7707880" cy="126006"/>
                  </a:xfrm>
                  <a:prstGeom prst="rect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 w="0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51" name="Rectangle 7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3427411" y="5511785"/>
                    <a:ext cx="6564880" cy="126006"/>
                  </a:xfrm>
                  <a:prstGeom prst="rect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 w="0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  <p:sp>
              <p:nvSpPr>
                <p:cNvPr id="49" name="Freeform 9"/>
                <p:cNvSpPr>
                  <a:spLocks/>
                </p:cNvSpPr>
                <p:nvPr/>
              </p:nvSpPr>
              <p:spPr bwMode="auto">
                <a:xfrm>
                  <a:off x="5598399" y="5509435"/>
                  <a:ext cx="1051803" cy="81533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1048" y="0"/>
                    </a:cxn>
                    <a:cxn ang="0">
                      <a:pos x="1048" y="42"/>
                    </a:cxn>
                    <a:cxn ang="0">
                      <a:pos x="1043" y="68"/>
                    </a:cxn>
                    <a:cxn ang="0">
                      <a:pos x="1027" y="91"/>
                    </a:cxn>
                    <a:cxn ang="0">
                      <a:pos x="1006" y="105"/>
                    </a:cxn>
                    <a:cxn ang="0">
                      <a:pos x="978" y="110"/>
                    </a:cxn>
                    <a:cxn ang="0">
                      <a:pos x="68" y="110"/>
                    </a:cxn>
                    <a:cxn ang="0">
                      <a:pos x="42" y="105"/>
                    </a:cxn>
                    <a:cxn ang="0">
                      <a:pos x="19" y="91"/>
                    </a:cxn>
                    <a:cxn ang="0">
                      <a:pos x="5" y="68"/>
                    </a:cxn>
                    <a:cxn ang="0">
                      <a:pos x="0" y="42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1048" h="110">
                      <a:moveTo>
                        <a:pt x="0" y="0"/>
                      </a:moveTo>
                      <a:lnTo>
                        <a:pt x="1048" y="0"/>
                      </a:lnTo>
                      <a:lnTo>
                        <a:pt x="1048" y="42"/>
                      </a:lnTo>
                      <a:lnTo>
                        <a:pt x="1043" y="68"/>
                      </a:lnTo>
                      <a:lnTo>
                        <a:pt x="1027" y="91"/>
                      </a:lnTo>
                      <a:lnTo>
                        <a:pt x="1006" y="105"/>
                      </a:lnTo>
                      <a:lnTo>
                        <a:pt x="978" y="110"/>
                      </a:lnTo>
                      <a:lnTo>
                        <a:pt x="68" y="110"/>
                      </a:lnTo>
                      <a:lnTo>
                        <a:pt x="42" y="105"/>
                      </a:lnTo>
                      <a:lnTo>
                        <a:pt x="19" y="91"/>
                      </a:lnTo>
                      <a:lnTo>
                        <a:pt x="5" y="68"/>
                      </a:lnTo>
                      <a:lnTo>
                        <a:pt x="0" y="4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>
                    <a:alpha val="48000"/>
                  </a:schemeClr>
                </a:solidFill>
                <a:ln w="0">
                  <a:noFill/>
                  <a:prstDash val="solid"/>
                  <a:round/>
                  <a:headEnd/>
                  <a:tailEnd/>
                </a:ln>
                <a:effectLst>
                  <a:innerShdw blurRad="63500" dist="50800" dir="5400000">
                    <a:prstClr val="black">
                      <a:alpha val="29000"/>
                    </a:prstClr>
                  </a:inn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  <p:grpSp>
          <p:nvGrpSpPr>
            <p:cNvPr id="42" name="Group 41"/>
            <p:cNvGrpSpPr/>
            <p:nvPr/>
          </p:nvGrpSpPr>
          <p:grpSpPr>
            <a:xfrm>
              <a:off x="10563426" y="3795481"/>
              <a:ext cx="509380" cy="946547"/>
              <a:chOff x="10563426" y="3795481"/>
              <a:chExt cx="509380" cy="946547"/>
            </a:xfrm>
          </p:grpSpPr>
          <p:sp>
            <p:nvSpPr>
              <p:cNvPr id="43" name="Rectangle 42"/>
              <p:cNvSpPr/>
              <p:nvPr/>
            </p:nvSpPr>
            <p:spPr>
              <a:xfrm>
                <a:off x="10576699" y="3838794"/>
                <a:ext cx="488805" cy="85962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4" name="Freeform 6"/>
              <p:cNvSpPr>
                <a:spLocks noEditPoints="1"/>
              </p:cNvSpPr>
              <p:nvPr/>
            </p:nvSpPr>
            <p:spPr bwMode="auto">
              <a:xfrm>
                <a:off x="10563426" y="3795481"/>
                <a:ext cx="509380" cy="946547"/>
              </a:xfrm>
              <a:custGeom>
                <a:avLst/>
                <a:gdLst/>
                <a:ahLst/>
                <a:cxnLst>
                  <a:cxn ang="0">
                    <a:pos x="96" y="176"/>
                  </a:cxn>
                  <a:cxn ang="0">
                    <a:pos x="63" y="202"/>
                  </a:cxn>
                  <a:cxn ang="0">
                    <a:pos x="49" y="244"/>
                  </a:cxn>
                  <a:cxn ang="0">
                    <a:pos x="52" y="1910"/>
                  </a:cxn>
                  <a:cxn ang="0">
                    <a:pos x="77" y="1943"/>
                  </a:cxn>
                  <a:cxn ang="0">
                    <a:pos x="119" y="1957"/>
                  </a:cxn>
                  <a:cxn ang="0">
                    <a:pos x="1080" y="1954"/>
                  </a:cxn>
                  <a:cxn ang="0">
                    <a:pos x="1113" y="1929"/>
                  </a:cxn>
                  <a:cxn ang="0">
                    <a:pos x="1127" y="1887"/>
                  </a:cxn>
                  <a:cxn ang="0">
                    <a:pos x="1124" y="221"/>
                  </a:cxn>
                  <a:cxn ang="0">
                    <a:pos x="1099" y="186"/>
                  </a:cxn>
                  <a:cxn ang="0">
                    <a:pos x="1057" y="172"/>
                  </a:cxn>
                  <a:cxn ang="0">
                    <a:pos x="533" y="0"/>
                  </a:cxn>
                  <a:cxn ang="0">
                    <a:pos x="656" y="2"/>
                  </a:cxn>
                  <a:cxn ang="0">
                    <a:pos x="806" y="9"/>
                  </a:cxn>
                  <a:cxn ang="0">
                    <a:pos x="905" y="14"/>
                  </a:cxn>
                  <a:cxn ang="0">
                    <a:pos x="991" y="21"/>
                  </a:cxn>
                  <a:cxn ang="0">
                    <a:pos x="1050" y="25"/>
                  </a:cxn>
                  <a:cxn ang="0">
                    <a:pos x="1073" y="27"/>
                  </a:cxn>
                  <a:cxn ang="0">
                    <a:pos x="1134" y="48"/>
                  </a:cxn>
                  <a:cxn ang="0">
                    <a:pos x="1173" y="98"/>
                  </a:cxn>
                  <a:cxn ang="0">
                    <a:pos x="1178" y="2054"/>
                  </a:cxn>
                  <a:cxn ang="0">
                    <a:pos x="1164" y="2103"/>
                  </a:cxn>
                  <a:cxn ang="0">
                    <a:pos x="1129" y="2136"/>
                  </a:cxn>
                  <a:cxn ang="0">
                    <a:pos x="1073" y="2159"/>
                  </a:cxn>
                  <a:cxn ang="0">
                    <a:pos x="1050" y="2161"/>
                  </a:cxn>
                  <a:cxn ang="0">
                    <a:pos x="989" y="2166"/>
                  </a:cxn>
                  <a:cxn ang="0">
                    <a:pos x="903" y="2173"/>
                  </a:cxn>
                  <a:cxn ang="0">
                    <a:pos x="801" y="2178"/>
                  </a:cxn>
                  <a:cxn ang="0">
                    <a:pos x="696" y="2185"/>
                  </a:cxn>
                  <a:cxn ang="0">
                    <a:pos x="600" y="2189"/>
                  </a:cxn>
                  <a:cxn ang="0">
                    <a:pos x="466" y="2187"/>
                  </a:cxn>
                  <a:cxn ang="0">
                    <a:pos x="366" y="2182"/>
                  </a:cxn>
                  <a:cxn ang="0">
                    <a:pos x="268" y="2175"/>
                  </a:cxn>
                  <a:cxn ang="0">
                    <a:pos x="184" y="2166"/>
                  </a:cxn>
                  <a:cxn ang="0">
                    <a:pos x="126" y="2161"/>
                  </a:cxn>
                  <a:cxn ang="0">
                    <a:pos x="103" y="2159"/>
                  </a:cxn>
                  <a:cxn ang="0">
                    <a:pos x="52" y="2141"/>
                  </a:cxn>
                  <a:cxn ang="0">
                    <a:pos x="16" y="2104"/>
                  </a:cxn>
                  <a:cxn ang="0">
                    <a:pos x="0" y="2054"/>
                  </a:cxn>
                  <a:cxn ang="0">
                    <a:pos x="3" y="104"/>
                  </a:cxn>
                  <a:cxn ang="0">
                    <a:pos x="30" y="58"/>
                  </a:cxn>
                  <a:cxn ang="0">
                    <a:pos x="75" y="30"/>
                  </a:cxn>
                  <a:cxn ang="0">
                    <a:pos x="108" y="27"/>
                  </a:cxn>
                  <a:cxn ang="0">
                    <a:pos x="147" y="23"/>
                  </a:cxn>
                  <a:cxn ang="0">
                    <a:pos x="215" y="18"/>
                  </a:cxn>
                  <a:cxn ang="0">
                    <a:pos x="301" y="12"/>
                  </a:cxn>
                  <a:cxn ang="0">
                    <a:pos x="443" y="4"/>
                  </a:cxn>
                  <a:cxn ang="0">
                    <a:pos x="533" y="0"/>
                  </a:cxn>
                </a:cxnLst>
                <a:rect l="0" t="0" r="r" b="b"/>
                <a:pathLst>
                  <a:path w="1178" h="2189">
                    <a:moveTo>
                      <a:pt x="119" y="172"/>
                    </a:moveTo>
                    <a:lnTo>
                      <a:pt x="96" y="176"/>
                    </a:lnTo>
                    <a:lnTo>
                      <a:pt x="77" y="186"/>
                    </a:lnTo>
                    <a:lnTo>
                      <a:pt x="63" y="202"/>
                    </a:lnTo>
                    <a:lnTo>
                      <a:pt x="52" y="221"/>
                    </a:lnTo>
                    <a:lnTo>
                      <a:pt x="49" y="244"/>
                    </a:lnTo>
                    <a:lnTo>
                      <a:pt x="49" y="1887"/>
                    </a:lnTo>
                    <a:lnTo>
                      <a:pt x="52" y="1910"/>
                    </a:lnTo>
                    <a:lnTo>
                      <a:pt x="63" y="1929"/>
                    </a:lnTo>
                    <a:lnTo>
                      <a:pt x="77" y="1943"/>
                    </a:lnTo>
                    <a:lnTo>
                      <a:pt x="96" y="1954"/>
                    </a:lnTo>
                    <a:lnTo>
                      <a:pt x="119" y="1957"/>
                    </a:lnTo>
                    <a:lnTo>
                      <a:pt x="1057" y="1957"/>
                    </a:lnTo>
                    <a:lnTo>
                      <a:pt x="1080" y="1954"/>
                    </a:lnTo>
                    <a:lnTo>
                      <a:pt x="1099" y="1943"/>
                    </a:lnTo>
                    <a:lnTo>
                      <a:pt x="1113" y="1929"/>
                    </a:lnTo>
                    <a:lnTo>
                      <a:pt x="1124" y="1910"/>
                    </a:lnTo>
                    <a:lnTo>
                      <a:pt x="1127" y="1887"/>
                    </a:lnTo>
                    <a:lnTo>
                      <a:pt x="1127" y="244"/>
                    </a:lnTo>
                    <a:lnTo>
                      <a:pt x="1124" y="221"/>
                    </a:lnTo>
                    <a:lnTo>
                      <a:pt x="1113" y="202"/>
                    </a:lnTo>
                    <a:lnTo>
                      <a:pt x="1099" y="186"/>
                    </a:lnTo>
                    <a:lnTo>
                      <a:pt x="1080" y="176"/>
                    </a:lnTo>
                    <a:lnTo>
                      <a:pt x="1057" y="172"/>
                    </a:lnTo>
                    <a:lnTo>
                      <a:pt x="119" y="172"/>
                    </a:lnTo>
                    <a:close/>
                    <a:moveTo>
                      <a:pt x="533" y="0"/>
                    </a:moveTo>
                    <a:lnTo>
                      <a:pt x="612" y="0"/>
                    </a:lnTo>
                    <a:lnTo>
                      <a:pt x="656" y="2"/>
                    </a:lnTo>
                    <a:lnTo>
                      <a:pt x="754" y="5"/>
                    </a:lnTo>
                    <a:lnTo>
                      <a:pt x="806" y="9"/>
                    </a:lnTo>
                    <a:lnTo>
                      <a:pt x="857" y="12"/>
                    </a:lnTo>
                    <a:lnTo>
                      <a:pt x="905" y="14"/>
                    </a:lnTo>
                    <a:lnTo>
                      <a:pt x="950" y="18"/>
                    </a:lnTo>
                    <a:lnTo>
                      <a:pt x="991" y="21"/>
                    </a:lnTo>
                    <a:lnTo>
                      <a:pt x="1024" y="23"/>
                    </a:lnTo>
                    <a:lnTo>
                      <a:pt x="1050" y="25"/>
                    </a:lnTo>
                    <a:lnTo>
                      <a:pt x="1068" y="27"/>
                    </a:lnTo>
                    <a:lnTo>
                      <a:pt x="1073" y="27"/>
                    </a:lnTo>
                    <a:lnTo>
                      <a:pt x="1106" y="32"/>
                    </a:lnTo>
                    <a:lnTo>
                      <a:pt x="1134" y="48"/>
                    </a:lnTo>
                    <a:lnTo>
                      <a:pt x="1157" y="70"/>
                    </a:lnTo>
                    <a:lnTo>
                      <a:pt x="1173" y="98"/>
                    </a:lnTo>
                    <a:lnTo>
                      <a:pt x="1178" y="132"/>
                    </a:lnTo>
                    <a:lnTo>
                      <a:pt x="1178" y="2054"/>
                    </a:lnTo>
                    <a:lnTo>
                      <a:pt x="1175" y="2080"/>
                    </a:lnTo>
                    <a:lnTo>
                      <a:pt x="1164" y="2103"/>
                    </a:lnTo>
                    <a:lnTo>
                      <a:pt x="1150" y="2122"/>
                    </a:lnTo>
                    <a:lnTo>
                      <a:pt x="1129" y="2136"/>
                    </a:lnTo>
                    <a:lnTo>
                      <a:pt x="1103" y="2148"/>
                    </a:lnTo>
                    <a:lnTo>
                      <a:pt x="1073" y="2159"/>
                    </a:lnTo>
                    <a:lnTo>
                      <a:pt x="1068" y="2159"/>
                    </a:lnTo>
                    <a:lnTo>
                      <a:pt x="1050" y="2161"/>
                    </a:lnTo>
                    <a:lnTo>
                      <a:pt x="1024" y="2162"/>
                    </a:lnTo>
                    <a:lnTo>
                      <a:pt x="989" y="2166"/>
                    </a:lnTo>
                    <a:lnTo>
                      <a:pt x="948" y="2169"/>
                    </a:lnTo>
                    <a:lnTo>
                      <a:pt x="903" y="2173"/>
                    </a:lnTo>
                    <a:lnTo>
                      <a:pt x="852" y="2175"/>
                    </a:lnTo>
                    <a:lnTo>
                      <a:pt x="801" y="2178"/>
                    </a:lnTo>
                    <a:lnTo>
                      <a:pt x="747" y="2182"/>
                    </a:lnTo>
                    <a:lnTo>
                      <a:pt x="696" y="2185"/>
                    </a:lnTo>
                    <a:lnTo>
                      <a:pt x="645" y="2187"/>
                    </a:lnTo>
                    <a:lnTo>
                      <a:pt x="600" y="2189"/>
                    </a:lnTo>
                    <a:lnTo>
                      <a:pt x="514" y="2189"/>
                    </a:lnTo>
                    <a:lnTo>
                      <a:pt x="466" y="2187"/>
                    </a:lnTo>
                    <a:lnTo>
                      <a:pt x="415" y="2183"/>
                    </a:lnTo>
                    <a:lnTo>
                      <a:pt x="366" y="2182"/>
                    </a:lnTo>
                    <a:lnTo>
                      <a:pt x="315" y="2178"/>
                    </a:lnTo>
                    <a:lnTo>
                      <a:pt x="268" y="2175"/>
                    </a:lnTo>
                    <a:lnTo>
                      <a:pt x="224" y="2169"/>
                    </a:lnTo>
                    <a:lnTo>
                      <a:pt x="184" y="2166"/>
                    </a:lnTo>
                    <a:lnTo>
                      <a:pt x="151" y="2164"/>
                    </a:lnTo>
                    <a:lnTo>
                      <a:pt x="126" y="2161"/>
                    </a:lnTo>
                    <a:lnTo>
                      <a:pt x="108" y="2159"/>
                    </a:lnTo>
                    <a:lnTo>
                      <a:pt x="103" y="2159"/>
                    </a:lnTo>
                    <a:lnTo>
                      <a:pt x="77" y="2152"/>
                    </a:lnTo>
                    <a:lnTo>
                      <a:pt x="52" y="2141"/>
                    </a:lnTo>
                    <a:lnTo>
                      <a:pt x="31" y="2126"/>
                    </a:lnTo>
                    <a:lnTo>
                      <a:pt x="16" y="2104"/>
                    </a:lnTo>
                    <a:lnTo>
                      <a:pt x="3" y="2082"/>
                    </a:lnTo>
                    <a:lnTo>
                      <a:pt x="0" y="2054"/>
                    </a:lnTo>
                    <a:lnTo>
                      <a:pt x="0" y="132"/>
                    </a:lnTo>
                    <a:lnTo>
                      <a:pt x="3" y="104"/>
                    </a:lnTo>
                    <a:lnTo>
                      <a:pt x="14" y="79"/>
                    </a:lnTo>
                    <a:lnTo>
                      <a:pt x="30" y="58"/>
                    </a:lnTo>
                    <a:lnTo>
                      <a:pt x="51" y="41"/>
                    </a:lnTo>
                    <a:lnTo>
                      <a:pt x="75" y="30"/>
                    </a:lnTo>
                    <a:lnTo>
                      <a:pt x="103" y="27"/>
                    </a:lnTo>
                    <a:lnTo>
                      <a:pt x="108" y="27"/>
                    </a:lnTo>
                    <a:lnTo>
                      <a:pt x="124" y="25"/>
                    </a:lnTo>
                    <a:lnTo>
                      <a:pt x="147" y="23"/>
                    </a:lnTo>
                    <a:lnTo>
                      <a:pt x="179" y="21"/>
                    </a:lnTo>
                    <a:lnTo>
                      <a:pt x="215" y="18"/>
                    </a:lnTo>
                    <a:lnTo>
                      <a:pt x="256" y="14"/>
                    </a:lnTo>
                    <a:lnTo>
                      <a:pt x="301" y="12"/>
                    </a:lnTo>
                    <a:lnTo>
                      <a:pt x="396" y="5"/>
                    </a:lnTo>
                    <a:lnTo>
                      <a:pt x="443" y="4"/>
                    </a:lnTo>
                    <a:lnTo>
                      <a:pt x="489" y="2"/>
                    </a:lnTo>
                    <a:lnTo>
                      <a:pt x="533" y="0"/>
                    </a:lnTo>
                    <a:close/>
                  </a:path>
                </a:pathLst>
              </a:custGeom>
              <a:solidFill>
                <a:srgbClr val="002060"/>
              </a:solidFill>
              <a:ln w="9525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sp>
        <p:nvSpPr>
          <p:cNvPr id="58" name="TextBox 57"/>
          <p:cNvSpPr txBox="1"/>
          <p:nvPr/>
        </p:nvSpPr>
        <p:spPr>
          <a:xfrm>
            <a:off x="9104552" y="1688833"/>
            <a:ext cx="28946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Create portfolio of BI charts, data and views </a:t>
            </a:r>
          </a:p>
        </p:txBody>
      </p:sp>
      <p:grpSp>
        <p:nvGrpSpPr>
          <p:cNvPr id="59" name="Group 58"/>
          <p:cNvGrpSpPr/>
          <p:nvPr/>
        </p:nvGrpSpPr>
        <p:grpSpPr>
          <a:xfrm>
            <a:off x="10942574" y="4763886"/>
            <a:ext cx="931297" cy="582060"/>
            <a:chOff x="-146050" y="4602163"/>
            <a:chExt cx="3467100" cy="2166937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60" name="Freeform 45"/>
            <p:cNvSpPr>
              <a:spLocks/>
            </p:cNvSpPr>
            <p:nvPr/>
          </p:nvSpPr>
          <p:spPr bwMode="auto">
            <a:xfrm>
              <a:off x="-146050" y="4602163"/>
              <a:ext cx="1403350" cy="1284288"/>
            </a:xfrm>
            <a:custGeom>
              <a:avLst/>
              <a:gdLst>
                <a:gd name="T0" fmla="*/ 1617 w 1768"/>
                <a:gd name="T1" fmla="*/ 27 h 1617"/>
                <a:gd name="T2" fmla="*/ 1690 w 1768"/>
                <a:gd name="T3" fmla="*/ 141 h 1617"/>
                <a:gd name="T4" fmla="*/ 1739 w 1768"/>
                <a:gd name="T5" fmla="*/ 338 h 1617"/>
                <a:gd name="T6" fmla="*/ 1729 w 1768"/>
                <a:gd name="T7" fmla="*/ 610 h 1617"/>
                <a:gd name="T8" fmla="*/ 1637 w 1768"/>
                <a:gd name="T9" fmla="*/ 942 h 1617"/>
                <a:gd name="T10" fmla="*/ 1588 w 1768"/>
                <a:gd name="T11" fmla="*/ 597 h 1617"/>
                <a:gd name="T12" fmla="*/ 1543 w 1768"/>
                <a:gd name="T13" fmla="*/ 318 h 1617"/>
                <a:gd name="T14" fmla="*/ 1502 w 1768"/>
                <a:gd name="T15" fmla="*/ 601 h 1617"/>
                <a:gd name="T16" fmla="*/ 1467 w 1768"/>
                <a:gd name="T17" fmla="*/ 907 h 1617"/>
                <a:gd name="T18" fmla="*/ 1425 w 1768"/>
                <a:gd name="T19" fmla="*/ 1244 h 1617"/>
                <a:gd name="T20" fmla="*/ 1390 w 1768"/>
                <a:gd name="T21" fmla="*/ 1428 h 1617"/>
                <a:gd name="T22" fmla="*/ 1341 w 1768"/>
                <a:gd name="T23" fmla="*/ 1550 h 1617"/>
                <a:gd name="T24" fmla="*/ 1258 w 1768"/>
                <a:gd name="T25" fmla="*/ 1615 h 1617"/>
                <a:gd name="T26" fmla="*/ 1151 w 1768"/>
                <a:gd name="T27" fmla="*/ 1591 h 1617"/>
                <a:gd name="T28" fmla="*/ 1086 w 1768"/>
                <a:gd name="T29" fmla="*/ 1499 h 1617"/>
                <a:gd name="T30" fmla="*/ 1053 w 1768"/>
                <a:gd name="T31" fmla="*/ 1396 h 1617"/>
                <a:gd name="T32" fmla="*/ 1009 w 1768"/>
                <a:gd name="T33" fmla="*/ 1158 h 1617"/>
                <a:gd name="T34" fmla="*/ 971 w 1768"/>
                <a:gd name="T35" fmla="*/ 885 h 1617"/>
                <a:gd name="T36" fmla="*/ 932 w 1768"/>
                <a:gd name="T37" fmla="*/ 657 h 1617"/>
                <a:gd name="T38" fmla="*/ 887 w 1768"/>
                <a:gd name="T39" fmla="*/ 751 h 1617"/>
                <a:gd name="T40" fmla="*/ 845 w 1768"/>
                <a:gd name="T41" fmla="*/ 959 h 1617"/>
                <a:gd name="T42" fmla="*/ 799 w 1768"/>
                <a:gd name="T43" fmla="*/ 1131 h 1617"/>
                <a:gd name="T44" fmla="*/ 760 w 1768"/>
                <a:gd name="T45" fmla="*/ 1215 h 1617"/>
                <a:gd name="T46" fmla="*/ 682 w 1768"/>
                <a:gd name="T47" fmla="*/ 1289 h 1617"/>
                <a:gd name="T48" fmla="*/ 563 w 1768"/>
                <a:gd name="T49" fmla="*/ 1289 h 1617"/>
                <a:gd name="T50" fmla="*/ 475 w 1768"/>
                <a:gd name="T51" fmla="*/ 1209 h 1617"/>
                <a:gd name="T52" fmla="*/ 420 w 1768"/>
                <a:gd name="T53" fmla="*/ 1085 h 1617"/>
                <a:gd name="T54" fmla="*/ 379 w 1768"/>
                <a:gd name="T55" fmla="*/ 962 h 1617"/>
                <a:gd name="T56" fmla="*/ 0 w 1768"/>
                <a:gd name="T57" fmla="*/ 886 h 1617"/>
                <a:gd name="T58" fmla="*/ 428 w 1768"/>
                <a:gd name="T59" fmla="*/ 710 h 1617"/>
                <a:gd name="T60" fmla="*/ 511 w 1768"/>
                <a:gd name="T61" fmla="*/ 795 h 1617"/>
                <a:gd name="T62" fmla="*/ 564 w 1768"/>
                <a:gd name="T63" fmla="*/ 924 h 1617"/>
                <a:gd name="T64" fmla="*/ 607 w 1768"/>
                <a:gd name="T65" fmla="*/ 1049 h 1617"/>
                <a:gd name="T66" fmla="*/ 654 w 1768"/>
                <a:gd name="T67" fmla="*/ 947 h 1617"/>
                <a:gd name="T68" fmla="*/ 695 w 1768"/>
                <a:gd name="T69" fmla="*/ 748 h 1617"/>
                <a:gd name="T70" fmla="*/ 748 w 1768"/>
                <a:gd name="T71" fmla="*/ 532 h 1617"/>
                <a:gd name="T72" fmla="*/ 780 w 1768"/>
                <a:gd name="T73" fmla="*/ 457 h 1617"/>
                <a:gd name="T74" fmla="*/ 846 w 1768"/>
                <a:gd name="T75" fmla="*/ 373 h 1617"/>
                <a:gd name="T76" fmla="*/ 957 w 1768"/>
                <a:gd name="T77" fmla="*/ 351 h 1617"/>
                <a:gd name="T78" fmla="*/ 1045 w 1768"/>
                <a:gd name="T79" fmla="*/ 414 h 1617"/>
                <a:gd name="T80" fmla="*/ 1091 w 1768"/>
                <a:gd name="T81" fmla="*/ 519 h 1617"/>
                <a:gd name="T82" fmla="*/ 1124 w 1768"/>
                <a:gd name="T83" fmla="*/ 657 h 1617"/>
                <a:gd name="T84" fmla="*/ 1172 w 1768"/>
                <a:gd name="T85" fmla="*/ 969 h 1617"/>
                <a:gd name="T86" fmla="*/ 1213 w 1768"/>
                <a:gd name="T87" fmla="*/ 1238 h 1617"/>
                <a:gd name="T88" fmla="*/ 1255 w 1768"/>
                <a:gd name="T89" fmla="*/ 1094 h 1617"/>
                <a:gd name="T90" fmla="*/ 1290 w 1768"/>
                <a:gd name="T91" fmla="*/ 799 h 1617"/>
                <a:gd name="T92" fmla="*/ 1331 w 1768"/>
                <a:gd name="T93" fmla="*/ 451 h 1617"/>
                <a:gd name="T94" fmla="*/ 1368 w 1768"/>
                <a:gd name="T95" fmla="*/ 226 h 1617"/>
                <a:gd name="T96" fmla="*/ 1410 w 1768"/>
                <a:gd name="T97" fmla="*/ 94 h 1617"/>
                <a:gd name="T98" fmla="*/ 1484 w 1768"/>
                <a:gd name="T99" fmla="*/ 12 h 1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768" h="1617">
                  <a:moveTo>
                    <a:pt x="1537" y="0"/>
                  </a:moveTo>
                  <a:lnTo>
                    <a:pt x="1567" y="4"/>
                  </a:lnTo>
                  <a:lnTo>
                    <a:pt x="1593" y="12"/>
                  </a:lnTo>
                  <a:lnTo>
                    <a:pt x="1617" y="27"/>
                  </a:lnTo>
                  <a:lnTo>
                    <a:pt x="1638" y="47"/>
                  </a:lnTo>
                  <a:lnTo>
                    <a:pt x="1657" y="74"/>
                  </a:lnTo>
                  <a:lnTo>
                    <a:pt x="1674" y="104"/>
                  </a:lnTo>
                  <a:lnTo>
                    <a:pt x="1690" y="141"/>
                  </a:lnTo>
                  <a:lnTo>
                    <a:pt x="1703" y="182"/>
                  </a:lnTo>
                  <a:lnTo>
                    <a:pt x="1716" y="230"/>
                  </a:lnTo>
                  <a:lnTo>
                    <a:pt x="1727" y="282"/>
                  </a:lnTo>
                  <a:lnTo>
                    <a:pt x="1739" y="338"/>
                  </a:lnTo>
                  <a:lnTo>
                    <a:pt x="1748" y="398"/>
                  </a:lnTo>
                  <a:lnTo>
                    <a:pt x="1759" y="465"/>
                  </a:lnTo>
                  <a:lnTo>
                    <a:pt x="1768" y="534"/>
                  </a:lnTo>
                  <a:lnTo>
                    <a:pt x="1729" y="610"/>
                  </a:lnTo>
                  <a:lnTo>
                    <a:pt x="1696" y="690"/>
                  </a:lnTo>
                  <a:lnTo>
                    <a:pt x="1670" y="771"/>
                  </a:lnTo>
                  <a:lnTo>
                    <a:pt x="1650" y="856"/>
                  </a:lnTo>
                  <a:lnTo>
                    <a:pt x="1637" y="942"/>
                  </a:lnTo>
                  <a:lnTo>
                    <a:pt x="1624" y="856"/>
                  </a:lnTo>
                  <a:lnTo>
                    <a:pt x="1610" y="764"/>
                  </a:lnTo>
                  <a:lnTo>
                    <a:pt x="1596" y="663"/>
                  </a:lnTo>
                  <a:lnTo>
                    <a:pt x="1588" y="597"/>
                  </a:lnTo>
                  <a:lnTo>
                    <a:pt x="1577" y="526"/>
                  </a:lnTo>
                  <a:lnTo>
                    <a:pt x="1567" y="454"/>
                  </a:lnTo>
                  <a:lnTo>
                    <a:pt x="1555" y="383"/>
                  </a:lnTo>
                  <a:lnTo>
                    <a:pt x="1543" y="318"/>
                  </a:lnTo>
                  <a:lnTo>
                    <a:pt x="1531" y="381"/>
                  </a:lnTo>
                  <a:lnTo>
                    <a:pt x="1522" y="450"/>
                  </a:lnTo>
                  <a:lnTo>
                    <a:pt x="1511" y="524"/>
                  </a:lnTo>
                  <a:lnTo>
                    <a:pt x="1502" y="601"/>
                  </a:lnTo>
                  <a:lnTo>
                    <a:pt x="1492" y="677"/>
                  </a:lnTo>
                  <a:lnTo>
                    <a:pt x="1484" y="750"/>
                  </a:lnTo>
                  <a:lnTo>
                    <a:pt x="1477" y="818"/>
                  </a:lnTo>
                  <a:lnTo>
                    <a:pt x="1467" y="907"/>
                  </a:lnTo>
                  <a:lnTo>
                    <a:pt x="1458" y="996"/>
                  </a:lnTo>
                  <a:lnTo>
                    <a:pt x="1447" y="1082"/>
                  </a:lnTo>
                  <a:lnTo>
                    <a:pt x="1437" y="1166"/>
                  </a:lnTo>
                  <a:lnTo>
                    <a:pt x="1425" y="1244"/>
                  </a:lnTo>
                  <a:lnTo>
                    <a:pt x="1413" y="1317"/>
                  </a:lnTo>
                  <a:lnTo>
                    <a:pt x="1406" y="1355"/>
                  </a:lnTo>
                  <a:lnTo>
                    <a:pt x="1398" y="1392"/>
                  </a:lnTo>
                  <a:lnTo>
                    <a:pt x="1390" y="1428"/>
                  </a:lnTo>
                  <a:lnTo>
                    <a:pt x="1380" y="1462"/>
                  </a:lnTo>
                  <a:lnTo>
                    <a:pt x="1369" y="1494"/>
                  </a:lnTo>
                  <a:lnTo>
                    <a:pt x="1356" y="1525"/>
                  </a:lnTo>
                  <a:lnTo>
                    <a:pt x="1341" y="1550"/>
                  </a:lnTo>
                  <a:lnTo>
                    <a:pt x="1324" y="1574"/>
                  </a:lnTo>
                  <a:lnTo>
                    <a:pt x="1306" y="1592"/>
                  </a:lnTo>
                  <a:lnTo>
                    <a:pt x="1283" y="1605"/>
                  </a:lnTo>
                  <a:lnTo>
                    <a:pt x="1258" y="1615"/>
                  </a:lnTo>
                  <a:lnTo>
                    <a:pt x="1230" y="1617"/>
                  </a:lnTo>
                  <a:lnTo>
                    <a:pt x="1200" y="1613"/>
                  </a:lnTo>
                  <a:lnTo>
                    <a:pt x="1175" y="1605"/>
                  </a:lnTo>
                  <a:lnTo>
                    <a:pt x="1151" y="1591"/>
                  </a:lnTo>
                  <a:lnTo>
                    <a:pt x="1131" y="1572"/>
                  </a:lnTo>
                  <a:lnTo>
                    <a:pt x="1114" y="1550"/>
                  </a:lnTo>
                  <a:lnTo>
                    <a:pt x="1099" y="1526"/>
                  </a:lnTo>
                  <a:lnTo>
                    <a:pt x="1086" y="1499"/>
                  </a:lnTo>
                  <a:lnTo>
                    <a:pt x="1075" y="1473"/>
                  </a:lnTo>
                  <a:lnTo>
                    <a:pt x="1066" y="1446"/>
                  </a:lnTo>
                  <a:lnTo>
                    <a:pt x="1059" y="1420"/>
                  </a:lnTo>
                  <a:lnTo>
                    <a:pt x="1053" y="1396"/>
                  </a:lnTo>
                  <a:lnTo>
                    <a:pt x="1047" y="1375"/>
                  </a:lnTo>
                  <a:lnTo>
                    <a:pt x="1034" y="1309"/>
                  </a:lnTo>
                  <a:lnTo>
                    <a:pt x="1021" y="1234"/>
                  </a:lnTo>
                  <a:lnTo>
                    <a:pt x="1009" y="1158"/>
                  </a:lnTo>
                  <a:lnTo>
                    <a:pt x="997" y="1077"/>
                  </a:lnTo>
                  <a:lnTo>
                    <a:pt x="985" y="996"/>
                  </a:lnTo>
                  <a:lnTo>
                    <a:pt x="979" y="942"/>
                  </a:lnTo>
                  <a:lnTo>
                    <a:pt x="971" y="885"/>
                  </a:lnTo>
                  <a:lnTo>
                    <a:pt x="961" y="825"/>
                  </a:lnTo>
                  <a:lnTo>
                    <a:pt x="952" y="767"/>
                  </a:lnTo>
                  <a:lnTo>
                    <a:pt x="943" y="710"/>
                  </a:lnTo>
                  <a:lnTo>
                    <a:pt x="932" y="657"/>
                  </a:lnTo>
                  <a:lnTo>
                    <a:pt x="922" y="609"/>
                  </a:lnTo>
                  <a:lnTo>
                    <a:pt x="910" y="654"/>
                  </a:lnTo>
                  <a:lnTo>
                    <a:pt x="898" y="702"/>
                  </a:lnTo>
                  <a:lnTo>
                    <a:pt x="887" y="751"/>
                  </a:lnTo>
                  <a:lnTo>
                    <a:pt x="877" y="799"/>
                  </a:lnTo>
                  <a:lnTo>
                    <a:pt x="869" y="842"/>
                  </a:lnTo>
                  <a:lnTo>
                    <a:pt x="857" y="901"/>
                  </a:lnTo>
                  <a:lnTo>
                    <a:pt x="845" y="959"/>
                  </a:lnTo>
                  <a:lnTo>
                    <a:pt x="832" y="1015"/>
                  </a:lnTo>
                  <a:lnTo>
                    <a:pt x="818" y="1068"/>
                  </a:lnTo>
                  <a:lnTo>
                    <a:pt x="804" y="1117"/>
                  </a:lnTo>
                  <a:lnTo>
                    <a:pt x="799" y="1131"/>
                  </a:lnTo>
                  <a:lnTo>
                    <a:pt x="792" y="1150"/>
                  </a:lnTo>
                  <a:lnTo>
                    <a:pt x="784" y="1171"/>
                  </a:lnTo>
                  <a:lnTo>
                    <a:pt x="773" y="1192"/>
                  </a:lnTo>
                  <a:lnTo>
                    <a:pt x="760" y="1215"/>
                  </a:lnTo>
                  <a:lnTo>
                    <a:pt x="744" y="1237"/>
                  </a:lnTo>
                  <a:lnTo>
                    <a:pt x="727" y="1257"/>
                  </a:lnTo>
                  <a:lnTo>
                    <a:pt x="706" y="1274"/>
                  </a:lnTo>
                  <a:lnTo>
                    <a:pt x="682" y="1289"/>
                  </a:lnTo>
                  <a:lnTo>
                    <a:pt x="654" y="1298"/>
                  </a:lnTo>
                  <a:lnTo>
                    <a:pt x="624" y="1301"/>
                  </a:lnTo>
                  <a:lnTo>
                    <a:pt x="592" y="1298"/>
                  </a:lnTo>
                  <a:lnTo>
                    <a:pt x="563" y="1289"/>
                  </a:lnTo>
                  <a:lnTo>
                    <a:pt x="538" y="1276"/>
                  </a:lnTo>
                  <a:lnTo>
                    <a:pt x="514" y="1257"/>
                  </a:lnTo>
                  <a:lnTo>
                    <a:pt x="494" y="1234"/>
                  </a:lnTo>
                  <a:lnTo>
                    <a:pt x="475" y="1209"/>
                  </a:lnTo>
                  <a:lnTo>
                    <a:pt x="460" y="1181"/>
                  </a:lnTo>
                  <a:lnTo>
                    <a:pt x="445" y="1151"/>
                  </a:lnTo>
                  <a:lnTo>
                    <a:pt x="432" y="1118"/>
                  </a:lnTo>
                  <a:lnTo>
                    <a:pt x="420" y="1085"/>
                  </a:lnTo>
                  <a:lnTo>
                    <a:pt x="408" y="1052"/>
                  </a:lnTo>
                  <a:lnTo>
                    <a:pt x="397" y="1019"/>
                  </a:lnTo>
                  <a:lnTo>
                    <a:pt x="388" y="992"/>
                  </a:lnTo>
                  <a:lnTo>
                    <a:pt x="379" y="962"/>
                  </a:lnTo>
                  <a:lnTo>
                    <a:pt x="368" y="932"/>
                  </a:lnTo>
                  <a:lnTo>
                    <a:pt x="356" y="906"/>
                  </a:lnTo>
                  <a:lnTo>
                    <a:pt x="347" y="886"/>
                  </a:lnTo>
                  <a:lnTo>
                    <a:pt x="0" y="886"/>
                  </a:lnTo>
                  <a:lnTo>
                    <a:pt x="0" y="698"/>
                  </a:lnTo>
                  <a:lnTo>
                    <a:pt x="368" y="698"/>
                  </a:lnTo>
                  <a:lnTo>
                    <a:pt x="400" y="701"/>
                  </a:lnTo>
                  <a:lnTo>
                    <a:pt x="428" y="710"/>
                  </a:lnTo>
                  <a:lnTo>
                    <a:pt x="453" y="724"/>
                  </a:lnTo>
                  <a:lnTo>
                    <a:pt x="474" y="744"/>
                  </a:lnTo>
                  <a:lnTo>
                    <a:pt x="494" y="768"/>
                  </a:lnTo>
                  <a:lnTo>
                    <a:pt x="511" y="795"/>
                  </a:lnTo>
                  <a:lnTo>
                    <a:pt x="526" y="824"/>
                  </a:lnTo>
                  <a:lnTo>
                    <a:pt x="540" y="857"/>
                  </a:lnTo>
                  <a:lnTo>
                    <a:pt x="552" y="890"/>
                  </a:lnTo>
                  <a:lnTo>
                    <a:pt x="564" y="924"/>
                  </a:lnTo>
                  <a:lnTo>
                    <a:pt x="576" y="960"/>
                  </a:lnTo>
                  <a:lnTo>
                    <a:pt x="585" y="987"/>
                  </a:lnTo>
                  <a:lnTo>
                    <a:pt x="595" y="1017"/>
                  </a:lnTo>
                  <a:lnTo>
                    <a:pt x="607" y="1049"/>
                  </a:lnTo>
                  <a:lnTo>
                    <a:pt x="618" y="1078"/>
                  </a:lnTo>
                  <a:lnTo>
                    <a:pt x="630" y="1040"/>
                  </a:lnTo>
                  <a:lnTo>
                    <a:pt x="642" y="995"/>
                  </a:lnTo>
                  <a:lnTo>
                    <a:pt x="654" y="947"/>
                  </a:lnTo>
                  <a:lnTo>
                    <a:pt x="665" y="898"/>
                  </a:lnTo>
                  <a:lnTo>
                    <a:pt x="675" y="849"/>
                  </a:lnTo>
                  <a:lnTo>
                    <a:pt x="683" y="807"/>
                  </a:lnTo>
                  <a:lnTo>
                    <a:pt x="695" y="748"/>
                  </a:lnTo>
                  <a:lnTo>
                    <a:pt x="707" y="690"/>
                  </a:lnTo>
                  <a:lnTo>
                    <a:pt x="720" y="634"/>
                  </a:lnTo>
                  <a:lnTo>
                    <a:pt x="734" y="580"/>
                  </a:lnTo>
                  <a:lnTo>
                    <a:pt x="748" y="532"/>
                  </a:lnTo>
                  <a:lnTo>
                    <a:pt x="753" y="518"/>
                  </a:lnTo>
                  <a:lnTo>
                    <a:pt x="760" y="499"/>
                  </a:lnTo>
                  <a:lnTo>
                    <a:pt x="768" y="478"/>
                  </a:lnTo>
                  <a:lnTo>
                    <a:pt x="780" y="457"/>
                  </a:lnTo>
                  <a:lnTo>
                    <a:pt x="792" y="434"/>
                  </a:lnTo>
                  <a:lnTo>
                    <a:pt x="808" y="412"/>
                  </a:lnTo>
                  <a:lnTo>
                    <a:pt x="826" y="392"/>
                  </a:lnTo>
                  <a:lnTo>
                    <a:pt x="846" y="373"/>
                  </a:lnTo>
                  <a:lnTo>
                    <a:pt x="870" y="360"/>
                  </a:lnTo>
                  <a:lnTo>
                    <a:pt x="898" y="351"/>
                  </a:lnTo>
                  <a:lnTo>
                    <a:pt x="928" y="348"/>
                  </a:lnTo>
                  <a:lnTo>
                    <a:pt x="957" y="351"/>
                  </a:lnTo>
                  <a:lnTo>
                    <a:pt x="984" y="360"/>
                  </a:lnTo>
                  <a:lnTo>
                    <a:pt x="1008" y="375"/>
                  </a:lnTo>
                  <a:lnTo>
                    <a:pt x="1028" y="393"/>
                  </a:lnTo>
                  <a:lnTo>
                    <a:pt x="1045" y="414"/>
                  </a:lnTo>
                  <a:lnTo>
                    <a:pt x="1059" y="440"/>
                  </a:lnTo>
                  <a:lnTo>
                    <a:pt x="1073" y="465"/>
                  </a:lnTo>
                  <a:lnTo>
                    <a:pt x="1083" y="493"/>
                  </a:lnTo>
                  <a:lnTo>
                    <a:pt x="1091" y="519"/>
                  </a:lnTo>
                  <a:lnTo>
                    <a:pt x="1099" y="544"/>
                  </a:lnTo>
                  <a:lnTo>
                    <a:pt x="1104" y="568"/>
                  </a:lnTo>
                  <a:lnTo>
                    <a:pt x="1110" y="589"/>
                  </a:lnTo>
                  <a:lnTo>
                    <a:pt x="1124" y="657"/>
                  </a:lnTo>
                  <a:lnTo>
                    <a:pt x="1138" y="730"/>
                  </a:lnTo>
                  <a:lnTo>
                    <a:pt x="1149" y="808"/>
                  </a:lnTo>
                  <a:lnTo>
                    <a:pt x="1161" y="889"/>
                  </a:lnTo>
                  <a:lnTo>
                    <a:pt x="1172" y="969"/>
                  </a:lnTo>
                  <a:lnTo>
                    <a:pt x="1181" y="1033"/>
                  </a:lnTo>
                  <a:lnTo>
                    <a:pt x="1190" y="1102"/>
                  </a:lnTo>
                  <a:lnTo>
                    <a:pt x="1201" y="1171"/>
                  </a:lnTo>
                  <a:lnTo>
                    <a:pt x="1213" y="1238"/>
                  </a:lnTo>
                  <a:lnTo>
                    <a:pt x="1225" y="1302"/>
                  </a:lnTo>
                  <a:lnTo>
                    <a:pt x="1236" y="1238"/>
                  </a:lnTo>
                  <a:lnTo>
                    <a:pt x="1246" y="1168"/>
                  </a:lnTo>
                  <a:lnTo>
                    <a:pt x="1255" y="1094"/>
                  </a:lnTo>
                  <a:lnTo>
                    <a:pt x="1265" y="1017"/>
                  </a:lnTo>
                  <a:lnTo>
                    <a:pt x="1274" y="942"/>
                  </a:lnTo>
                  <a:lnTo>
                    <a:pt x="1282" y="867"/>
                  </a:lnTo>
                  <a:lnTo>
                    <a:pt x="1290" y="799"/>
                  </a:lnTo>
                  <a:lnTo>
                    <a:pt x="1299" y="710"/>
                  </a:lnTo>
                  <a:lnTo>
                    <a:pt x="1310" y="621"/>
                  </a:lnTo>
                  <a:lnTo>
                    <a:pt x="1320" y="535"/>
                  </a:lnTo>
                  <a:lnTo>
                    <a:pt x="1331" y="451"/>
                  </a:lnTo>
                  <a:lnTo>
                    <a:pt x="1341" y="373"/>
                  </a:lnTo>
                  <a:lnTo>
                    <a:pt x="1353" y="300"/>
                  </a:lnTo>
                  <a:lnTo>
                    <a:pt x="1361" y="263"/>
                  </a:lnTo>
                  <a:lnTo>
                    <a:pt x="1368" y="226"/>
                  </a:lnTo>
                  <a:lnTo>
                    <a:pt x="1377" y="189"/>
                  </a:lnTo>
                  <a:lnTo>
                    <a:pt x="1386" y="155"/>
                  </a:lnTo>
                  <a:lnTo>
                    <a:pt x="1398" y="123"/>
                  </a:lnTo>
                  <a:lnTo>
                    <a:pt x="1410" y="94"/>
                  </a:lnTo>
                  <a:lnTo>
                    <a:pt x="1426" y="67"/>
                  </a:lnTo>
                  <a:lnTo>
                    <a:pt x="1442" y="45"/>
                  </a:lnTo>
                  <a:lnTo>
                    <a:pt x="1462" y="26"/>
                  </a:lnTo>
                  <a:lnTo>
                    <a:pt x="1484" y="12"/>
                  </a:lnTo>
                  <a:lnTo>
                    <a:pt x="1510" y="4"/>
                  </a:lnTo>
                  <a:lnTo>
                    <a:pt x="15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46"/>
            <p:cNvSpPr>
              <a:spLocks noEditPoints="1"/>
            </p:cNvSpPr>
            <p:nvPr/>
          </p:nvSpPr>
          <p:spPr bwMode="auto">
            <a:xfrm>
              <a:off x="1260475" y="4708525"/>
              <a:ext cx="2060575" cy="2060575"/>
            </a:xfrm>
            <a:custGeom>
              <a:avLst/>
              <a:gdLst>
                <a:gd name="T0" fmla="*/ 806 w 2595"/>
                <a:gd name="T1" fmla="*/ 298 h 2597"/>
                <a:gd name="T2" fmla="*/ 630 w 2595"/>
                <a:gd name="T3" fmla="*/ 359 h 2597"/>
                <a:gd name="T4" fmla="*/ 474 w 2595"/>
                <a:gd name="T5" fmla="*/ 474 h 2597"/>
                <a:gd name="T6" fmla="*/ 359 w 2595"/>
                <a:gd name="T7" fmla="*/ 631 h 2597"/>
                <a:gd name="T8" fmla="*/ 298 w 2595"/>
                <a:gd name="T9" fmla="*/ 807 h 2597"/>
                <a:gd name="T10" fmla="*/ 289 w 2595"/>
                <a:gd name="T11" fmla="*/ 993 h 2597"/>
                <a:gd name="T12" fmla="*/ 332 w 2595"/>
                <a:gd name="T13" fmla="*/ 1173 h 2597"/>
                <a:gd name="T14" fmla="*/ 430 w 2595"/>
                <a:gd name="T15" fmla="*/ 1337 h 2597"/>
                <a:gd name="T16" fmla="*/ 575 w 2595"/>
                <a:gd name="T17" fmla="*/ 1468 h 2597"/>
                <a:gd name="T18" fmla="*/ 745 w 2595"/>
                <a:gd name="T19" fmla="*/ 1548 h 2597"/>
                <a:gd name="T20" fmla="*/ 929 w 2595"/>
                <a:gd name="T21" fmla="*/ 1574 h 2597"/>
                <a:gd name="T22" fmla="*/ 1114 w 2595"/>
                <a:gd name="T23" fmla="*/ 1548 h 2597"/>
                <a:gd name="T24" fmla="*/ 1284 w 2595"/>
                <a:gd name="T25" fmla="*/ 1468 h 2597"/>
                <a:gd name="T26" fmla="*/ 1429 w 2595"/>
                <a:gd name="T27" fmla="*/ 1337 h 2597"/>
                <a:gd name="T28" fmla="*/ 1527 w 2595"/>
                <a:gd name="T29" fmla="*/ 1173 h 2597"/>
                <a:gd name="T30" fmla="*/ 1570 w 2595"/>
                <a:gd name="T31" fmla="*/ 993 h 2597"/>
                <a:gd name="T32" fmla="*/ 1561 w 2595"/>
                <a:gd name="T33" fmla="*/ 807 h 2597"/>
                <a:gd name="T34" fmla="*/ 1500 w 2595"/>
                <a:gd name="T35" fmla="*/ 631 h 2597"/>
                <a:gd name="T36" fmla="*/ 1385 w 2595"/>
                <a:gd name="T37" fmla="*/ 474 h 2597"/>
                <a:gd name="T38" fmla="*/ 1229 w 2595"/>
                <a:gd name="T39" fmla="*/ 359 h 2597"/>
                <a:gd name="T40" fmla="*/ 1053 w 2595"/>
                <a:gd name="T41" fmla="*/ 298 h 2597"/>
                <a:gd name="T42" fmla="*/ 892 w 2595"/>
                <a:gd name="T43" fmla="*/ 0 h 2597"/>
                <a:gd name="T44" fmla="*/ 1116 w 2595"/>
                <a:gd name="T45" fmla="*/ 19 h 2597"/>
                <a:gd name="T46" fmla="*/ 1332 w 2595"/>
                <a:gd name="T47" fmla="*/ 90 h 2597"/>
                <a:gd name="T48" fmla="*/ 1528 w 2595"/>
                <a:gd name="T49" fmla="*/ 217 h 2597"/>
                <a:gd name="T50" fmla="*/ 1688 w 2595"/>
                <a:gd name="T51" fmla="*/ 391 h 2597"/>
                <a:gd name="T52" fmla="*/ 1797 w 2595"/>
                <a:gd name="T53" fmla="*/ 591 h 2597"/>
                <a:gd name="T54" fmla="*/ 1851 w 2595"/>
                <a:gd name="T55" fmla="*/ 807 h 2597"/>
                <a:gd name="T56" fmla="*/ 1855 w 2595"/>
                <a:gd name="T57" fmla="*/ 1030 h 2597"/>
                <a:gd name="T58" fmla="*/ 1805 w 2595"/>
                <a:gd name="T59" fmla="*/ 1247 h 2597"/>
                <a:gd name="T60" fmla="*/ 1703 w 2595"/>
                <a:gd name="T61" fmla="*/ 1448 h 2597"/>
                <a:gd name="T62" fmla="*/ 1811 w 2595"/>
                <a:gd name="T63" fmla="*/ 1476 h 2597"/>
                <a:gd name="T64" fmla="*/ 2523 w 2595"/>
                <a:gd name="T65" fmla="*/ 2169 h 2597"/>
                <a:gd name="T66" fmla="*/ 2585 w 2595"/>
                <a:gd name="T67" fmla="*/ 2271 h 2597"/>
                <a:gd name="T68" fmla="*/ 2595 w 2595"/>
                <a:gd name="T69" fmla="*/ 2347 h 2597"/>
                <a:gd name="T70" fmla="*/ 2569 w 2595"/>
                <a:gd name="T71" fmla="*/ 2459 h 2597"/>
                <a:gd name="T72" fmla="*/ 2492 w 2595"/>
                <a:gd name="T73" fmla="*/ 2551 h 2597"/>
                <a:gd name="T74" fmla="*/ 2383 w 2595"/>
                <a:gd name="T75" fmla="*/ 2594 h 2597"/>
                <a:gd name="T76" fmla="*/ 2270 w 2595"/>
                <a:gd name="T77" fmla="*/ 2585 h 2597"/>
                <a:gd name="T78" fmla="*/ 2168 w 2595"/>
                <a:gd name="T79" fmla="*/ 2524 h 2597"/>
                <a:gd name="T80" fmla="*/ 1475 w 2595"/>
                <a:gd name="T81" fmla="*/ 1813 h 2597"/>
                <a:gd name="T82" fmla="*/ 1449 w 2595"/>
                <a:gd name="T83" fmla="*/ 1704 h 2597"/>
                <a:gd name="T84" fmla="*/ 1246 w 2595"/>
                <a:gd name="T85" fmla="*/ 1806 h 2597"/>
                <a:gd name="T86" fmla="*/ 1029 w 2595"/>
                <a:gd name="T87" fmla="*/ 1855 h 2597"/>
                <a:gd name="T88" fmla="*/ 808 w 2595"/>
                <a:gd name="T89" fmla="*/ 1852 h 2597"/>
                <a:gd name="T90" fmla="*/ 592 w 2595"/>
                <a:gd name="T91" fmla="*/ 1798 h 2597"/>
                <a:gd name="T92" fmla="*/ 390 w 2595"/>
                <a:gd name="T93" fmla="*/ 1689 h 2597"/>
                <a:gd name="T94" fmla="*/ 217 w 2595"/>
                <a:gd name="T95" fmla="*/ 1529 h 2597"/>
                <a:gd name="T96" fmla="*/ 91 w 2595"/>
                <a:gd name="T97" fmla="*/ 1333 h 2597"/>
                <a:gd name="T98" fmla="*/ 18 w 2595"/>
                <a:gd name="T99" fmla="*/ 1117 h 2597"/>
                <a:gd name="T100" fmla="*/ 0 w 2595"/>
                <a:gd name="T101" fmla="*/ 893 h 2597"/>
                <a:gd name="T102" fmla="*/ 37 w 2595"/>
                <a:gd name="T103" fmla="*/ 669 h 2597"/>
                <a:gd name="T104" fmla="*/ 127 w 2595"/>
                <a:gd name="T105" fmla="*/ 459 h 2597"/>
                <a:gd name="T106" fmla="*/ 271 w 2595"/>
                <a:gd name="T107" fmla="*/ 272 h 2597"/>
                <a:gd name="T108" fmla="*/ 458 w 2595"/>
                <a:gd name="T109" fmla="*/ 127 h 2597"/>
                <a:gd name="T110" fmla="*/ 669 w 2595"/>
                <a:gd name="T111" fmla="*/ 36 h 2597"/>
                <a:gd name="T112" fmla="*/ 892 w 2595"/>
                <a:gd name="T113" fmla="*/ 0 h 25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595" h="2597">
                  <a:moveTo>
                    <a:pt x="929" y="286"/>
                  </a:moveTo>
                  <a:lnTo>
                    <a:pt x="867" y="289"/>
                  </a:lnTo>
                  <a:lnTo>
                    <a:pt x="806" y="298"/>
                  </a:lnTo>
                  <a:lnTo>
                    <a:pt x="745" y="313"/>
                  </a:lnTo>
                  <a:lnTo>
                    <a:pt x="687" y="333"/>
                  </a:lnTo>
                  <a:lnTo>
                    <a:pt x="630" y="359"/>
                  </a:lnTo>
                  <a:lnTo>
                    <a:pt x="575" y="392"/>
                  </a:lnTo>
                  <a:lnTo>
                    <a:pt x="523" y="431"/>
                  </a:lnTo>
                  <a:lnTo>
                    <a:pt x="474" y="474"/>
                  </a:lnTo>
                  <a:lnTo>
                    <a:pt x="430" y="523"/>
                  </a:lnTo>
                  <a:lnTo>
                    <a:pt x="392" y="575"/>
                  </a:lnTo>
                  <a:lnTo>
                    <a:pt x="359" y="631"/>
                  </a:lnTo>
                  <a:lnTo>
                    <a:pt x="332" y="688"/>
                  </a:lnTo>
                  <a:lnTo>
                    <a:pt x="312" y="746"/>
                  </a:lnTo>
                  <a:lnTo>
                    <a:pt x="298" y="807"/>
                  </a:lnTo>
                  <a:lnTo>
                    <a:pt x="289" y="868"/>
                  </a:lnTo>
                  <a:lnTo>
                    <a:pt x="286" y="930"/>
                  </a:lnTo>
                  <a:lnTo>
                    <a:pt x="289" y="993"/>
                  </a:lnTo>
                  <a:lnTo>
                    <a:pt x="298" y="1053"/>
                  </a:lnTo>
                  <a:lnTo>
                    <a:pt x="312" y="1114"/>
                  </a:lnTo>
                  <a:lnTo>
                    <a:pt x="332" y="1173"/>
                  </a:lnTo>
                  <a:lnTo>
                    <a:pt x="359" y="1230"/>
                  </a:lnTo>
                  <a:lnTo>
                    <a:pt x="392" y="1285"/>
                  </a:lnTo>
                  <a:lnTo>
                    <a:pt x="430" y="1337"/>
                  </a:lnTo>
                  <a:lnTo>
                    <a:pt x="474" y="1386"/>
                  </a:lnTo>
                  <a:lnTo>
                    <a:pt x="523" y="1430"/>
                  </a:lnTo>
                  <a:lnTo>
                    <a:pt x="575" y="1468"/>
                  </a:lnTo>
                  <a:lnTo>
                    <a:pt x="630" y="1501"/>
                  </a:lnTo>
                  <a:lnTo>
                    <a:pt x="687" y="1528"/>
                  </a:lnTo>
                  <a:lnTo>
                    <a:pt x="745" y="1548"/>
                  </a:lnTo>
                  <a:lnTo>
                    <a:pt x="806" y="1562"/>
                  </a:lnTo>
                  <a:lnTo>
                    <a:pt x="867" y="1572"/>
                  </a:lnTo>
                  <a:lnTo>
                    <a:pt x="929" y="1574"/>
                  </a:lnTo>
                  <a:lnTo>
                    <a:pt x="992" y="1572"/>
                  </a:lnTo>
                  <a:lnTo>
                    <a:pt x="1053" y="1562"/>
                  </a:lnTo>
                  <a:lnTo>
                    <a:pt x="1114" y="1548"/>
                  </a:lnTo>
                  <a:lnTo>
                    <a:pt x="1172" y="1528"/>
                  </a:lnTo>
                  <a:lnTo>
                    <a:pt x="1229" y="1501"/>
                  </a:lnTo>
                  <a:lnTo>
                    <a:pt x="1284" y="1468"/>
                  </a:lnTo>
                  <a:lnTo>
                    <a:pt x="1336" y="1430"/>
                  </a:lnTo>
                  <a:lnTo>
                    <a:pt x="1385" y="1386"/>
                  </a:lnTo>
                  <a:lnTo>
                    <a:pt x="1429" y="1337"/>
                  </a:lnTo>
                  <a:lnTo>
                    <a:pt x="1467" y="1285"/>
                  </a:lnTo>
                  <a:lnTo>
                    <a:pt x="1500" y="1230"/>
                  </a:lnTo>
                  <a:lnTo>
                    <a:pt x="1527" y="1173"/>
                  </a:lnTo>
                  <a:lnTo>
                    <a:pt x="1547" y="1114"/>
                  </a:lnTo>
                  <a:lnTo>
                    <a:pt x="1561" y="1053"/>
                  </a:lnTo>
                  <a:lnTo>
                    <a:pt x="1570" y="993"/>
                  </a:lnTo>
                  <a:lnTo>
                    <a:pt x="1573" y="930"/>
                  </a:lnTo>
                  <a:lnTo>
                    <a:pt x="1570" y="868"/>
                  </a:lnTo>
                  <a:lnTo>
                    <a:pt x="1561" y="807"/>
                  </a:lnTo>
                  <a:lnTo>
                    <a:pt x="1547" y="746"/>
                  </a:lnTo>
                  <a:lnTo>
                    <a:pt x="1527" y="688"/>
                  </a:lnTo>
                  <a:lnTo>
                    <a:pt x="1500" y="631"/>
                  </a:lnTo>
                  <a:lnTo>
                    <a:pt x="1467" y="575"/>
                  </a:lnTo>
                  <a:lnTo>
                    <a:pt x="1429" y="523"/>
                  </a:lnTo>
                  <a:lnTo>
                    <a:pt x="1385" y="474"/>
                  </a:lnTo>
                  <a:lnTo>
                    <a:pt x="1336" y="431"/>
                  </a:lnTo>
                  <a:lnTo>
                    <a:pt x="1284" y="392"/>
                  </a:lnTo>
                  <a:lnTo>
                    <a:pt x="1229" y="359"/>
                  </a:lnTo>
                  <a:lnTo>
                    <a:pt x="1172" y="333"/>
                  </a:lnTo>
                  <a:lnTo>
                    <a:pt x="1114" y="313"/>
                  </a:lnTo>
                  <a:lnTo>
                    <a:pt x="1053" y="298"/>
                  </a:lnTo>
                  <a:lnTo>
                    <a:pt x="992" y="289"/>
                  </a:lnTo>
                  <a:lnTo>
                    <a:pt x="929" y="286"/>
                  </a:lnTo>
                  <a:close/>
                  <a:moveTo>
                    <a:pt x="892" y="0"/>
                  </a:moveTo>
                  <a:lnTo>
                    <a:pt x="967" y="0"/>
                  </a:lnTo>
                  <a:lnTo>
                    <a:pt x="1042" y="7"/>
                  </a:lnTo>
                  <a:lnTo>
                    <a:pt x="1116" y="19"/>
                  </a:lnTo>
                  <a:lnTo>
                    <a:pt x="1190" y="36"/>
                  </a:lnTo>
                  <a:lnTo>
                    <a:pt x="1262" y="61"/>
                  </a:lnTo>
                  <a:lnTo>
                    <a:pt x="1332" y="90"/>
                  </a:lnTo>
                  <a:lnTo>
                    <a:pt x="1401" y="127"/>
                  </a:lnTo>
                  <a:lnTo>
                    <a:pt x="1466" y="170"/>
                  </a:lnTo>
                  <a:lnTo>
                    <a:pt x="1528" y="217"/>
                  </a:lnTo>
                  <a:lnTo>
                    <a:pt x="1588" y="272"/>
                  </a:lnTo>
                  <a:lnTo>
                    <a:pt x="1641" y="330"/>
                  </a:lnTo>
                  <a:lnTo>
                    <a:pt x="1688" y="391"/>
                  </a:lnTo>
                  <a:lnTo>
                    <a:pt x="1731" y="456"/>
                  </a:lnTo>
                  <a:lnTo>
                    <a:pt x="1766" y="522"/>
                  </a:lnTo>
                  <a:lnTo>
                    <a:pt x="1797" y="591"/>
                  </a:lnTo>
                  <a:lnTo>
                    <a:pt x="1821" y="663"/>
                  </a:lnTo>
                  <a:lnTo>
                    <a:pt x="1839" y="734"/>
                  </a:lnTo>
                  <a:lnTo>
                    <a:pt x="1851" y="807"/>
                  </a:lnTo>
                  <a:lnTo>
                    <a:pt x="1859" y="881"/>
                  </a:lnTo>
                  <a:lnTo>
                    <a:pt x="1859" y="955"/>
                  </a:lnTo>
                  <a:lnTo>
                    <a:pt x="1855" y="1030"/>
                  </a:lnTo>
                  <a:lnTo>
                    <a:pt x="1843" y="1102"/>
                  </a:lnTo>
                  <a:lnTo>
                    <a:pt x="1827" y="1175"/>
                  </a:lnTo>
                  <a:lnTo>
                    <a:pt x="1805" y="1247"/>
                  </a:lnTo>
                  <a:lnTo>
                    <a:pt x="1777" y="1316"/>
                  </a:lnTo>
                  <a:lnTo>
                    <a:pt x="1743" y="1383"/>
                  </a:lnTo>
                  <a:lnTo>
                    <a:pt x="1703" y="1448"/>
                  </a:lnTo>
                  <a:lnTo>
                    <a:pt x="1740" y="1452"/>
                  </a:lnTo>
                  <a:lnTo>
                    <a:pt x="1777" y="1462"/>
                  </a:lnTo>
                  <a:lnTo>
                    <a:pt x="1811" y="1476"/>
                  </a:lnTo>
                  <a:lnTo>
                    <a:pt x="1846" y="1496"/>
                  </a:lnTo>
                  <a:lnTo>
                    <a:pt x="1875" y="1522"/>
                  </a:lnTo>
                  <a:lnTo>
                    <a:pt x="2523" y="2169"/>
                  </a:lnTo>
                  <a:lnTo>
                    <a:pt x="2549" y="2201"/>
                  </a:lnTo>
                  <a:lnTo>
                    <a:pt x="2569" y="2234"/>
                  </a:lnTo>
                  <a:lnTo>
                    <a:pt x="2585" y="2271"/>
                  </a:lnTo>
                  <a:lnTo>
                    <a:pt x="2593" y="2308"/>
                  </a:lnTo>
                  <a:lnTo>
                    <a:pt x="2595" y="2347"/>
                  </a:lnTo>
                  <a:lnTo>
                    <a:pt x="2595" y="2347"/>
                  </a:lnTo>
                  <a:lnTo>
                    <a:pt x="2593" y="2385"/>
                  </a:lnTo>
                  <a:lnTo>
                    <a:pt x="2585" y="2422"/>
                  </a:lnTo>
                  <a:lnTo>
                    <a:pt x="2569" y="2459"/>
                  </a:lnTo>
                  <a:lnTo>
                    <a:pt x="2549" y="2492"/>
                  </a:lnTo>
                  <a:lnTo>
                    <a:pt x="2523" y="2524"/>
                  </a:lnTo>
                  <a:lnTo>
                    <a:pt x="2492" y="2551"/>
                  </a:lnTo>
                  <a:lnTo>
                    <a:pt x="2458" y="2571"/>
                  </a:lnTo>
                  <a:lnTo>
                    <a:pt x="2422" y="2585"/>
                  </a:lnTo>
                  <a:lnTo>
                    <a:pt x="2383" y="2594"/>
                  </a:lnTo>
                  <a:lnTo>
                    <a:pt x="2345" y="2597"/>
                  </a:lnTo>
                  <a:lnTo>
                    <a:pt x="2307" y="2594"/>
                  </a:lnTo>
                  <a:lnTo>
                    <a:pt x="2270" y="2585"/>
                  </a:lnTo>
                  <a:lnTo>
                    <a:pt x="2234" y="2571"/>
                  </a:lnTo>
                  <a:lnTo>
                    <a:pt x="2199" y="2551"/>
                  </a:lnTo>
                  <a:lnTo>
                    <a:pt x="2168" y="2524"/>
                  </a:lnTo>
                  <a:lnTo>
                    <a:pt x="1521" y="1876"/>
                  </a:lnTo>
                  <a:lnTo>
                    <a:pt x="1495" y="1846"/>
                  </a:lnTo>
                  <a:lnTo>
                    <a:pt x="1475" y="1813"/>
                  </a:lnTo>
                  <a:lnTo>
                    <a:pt x="1460" y="1778"/>
                  </a:lnTo>
                  <a:lnTo>
                    <a:pt x="1451" y="1741"/>
                  </a:lnTo>
                  <a:lnTo>
                    <a:pt x="1449" y="1704"/>
                  </a:lnTo>
                  <a:lnTo>
                    <a:pt x="1382" y="1744"/>
                  </a:lnTo>
                  <a:lnTo>
                    <a:pt x="1315" y="1777"/>
                  </a:lnTo>
                  <a:lnTo>
                    <a:pt x="1246" y="1806"/>
                  </a:lnTo>
                  <a:lnTo>
                    <a:pt x="1174" y="1829"/>
                  </a:lnTo>
                  <a:lnTo>
                    <a:pt x="1102" y="1844"/>
                  </a:lnTo>
                  <a:lnTo>
                    <a:pt x="1029" y="1855"/>
                  </a:lnTo>
                  <a:lnTo>
                    <a:pt x="955" y="1860"/>
                  </a:lnTo>
                  <a:lnTo>
                    <a:pt x="880" y="1859"/>
                  </a:lnTo>
                  <a:lnTo>
                    <a:pt x="808" y="1852"/>
                  </a:lnTo>
                  <a:lnTo>
                    <a:pt x="733" y="1840"/>
                  </a:lnTo>
                  <a:lnTo>
                    <a:pt x="662" y="1822"/>
                  </a:lnTo>
                  <a:lnTo>
                    <a:pt x="592" y="1798"/>
                  </a:lnTo>
                  <a:lnTo>
                    <a:pt x="522" y="1768"/>
                  </a:lnTo>
                  <a:lnTo>
                    <a:pt x="455" y="1732"/>
                  </a:lnTo>
                  <a:lnTo>
                    <a:pt x="390" y="1689"/>
                  </a:lnTo>
                  <a:lnTo>
                    <a:pt x="330" y="1642"/>
                  </a:lnTo>
                  <a:lnTo>
                    <a:pt x="271" y="1589"/>
                  </a:lnTo>
                  <a:lnTo>
                    <a:pt x="217" y="1529"/>
                  </a:lnTo>
                  <a:lnTo>
                    <a:pt x="169" y="1467"/>
                  </a:lnTo>
                  <a:lnTo>
                    <a:pt x="127" y="1402"/>
                  </a:lnTo>
                  <a:lnTo>
                    <a:pt x="91" y="1333"/>
                  </a:lnTo>
                  <a:lnTo>
                    <a:pt x="61" y="1263"/>
                  </a:lnTo>
                  <a:lnTo>
                    <a:pt x="37" y="1191"/>
                  </a:lnTo>
                  <a:lnTo>
                    <a:pt x="18" y="1117"/>
                  </a:lnTo>
                  <a:lnTo>
                    <a:pt x="6" y="1043"/>
                  </a:lnTo>
                  <a:lnTo>
                    <a:pt x="0" y="967"/>
                  </a:lnTo>
                  <a:lnTo>
                    <a:pt x="0" y="893"/>
                  </a:lnTo>
                  <a:lnTo>
                    <a:pt x="6" y="818"/>
                  </a:lnTo>
                  <a:lnTo>
                    <a:pt x="18" y="743"/>
                  </a:lnTo>
                  <a:lnTo>
                    <a:pt x="37" y="669"/>
                  </a:lnTo>
                  <a:lnTo>
                    <a:pt x="61" y="598"/>
                  </a:lnTo>
                  <a:lnTo>
                    <a:pt x="91" y="527"/>
                  </a:lnTo>
                  <a:lnTo>
                    <a:pt x="127" y="459"/>
                  </a:lnTo>
                  <a:lnTo>
                    <a:pt x="169" y="394"/>
                  </a:lnTo>
                  <a:lnTo>
                    <a:pt x="217" y="331"/>
                  </a:lnTo>
                  <a:lnTo>
                    <a:pt x="271" y="272"/>
                  </a:lnTo>
                  <a:lnTo>
                    <a:pt x="331" y="217"/>
                  </a:lnTo>
                  <a:lnTo>
                    <a:pt x="393" y="170"/>
                  </a:lnTo>
                  <a:lnTo>
                    <a:pt x="458" y="127"/>
                  </a:lnTo>
                  <a:lnTo>
                    <a:pt x="527" y="90"/>
                  </a:lnTo>
                  <a:lnTo>
                    <a:pt x="597" y="61"/>
                  </a:lnTo>
                  <a:lnTo>
                    <a:pt x="669" y="36"/>
                  </a:lnTo>
                  <a:lnTo>
                    <a:pt x="743" y="19"/>
                  </a:lnTo>
                  <a:lnTo>
                    <a:pt x="817" y="7"/>
                  </a:lnTo>
                  <a:lnTo>
                    <a:pt x="89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47"/>
            <p:cNvSpPr>
              <a:spLocks/>
            </p:cNvSpPr>
            <p:nvPr/>
          </p:nvSpPr>
          <p:spPr bwMode="auto">
            <a:xfrm>
              <a:off x="1603375" y="5168900"/>
              <a:ext cx="701675" cy="692150"/>
            </a:xfrm>
            <a:custGeom>
              <a:avLst/>
              <a:gdLst>
                <a:gd name="T0" fmla="*/ 151 w 883"/>
                <a:gd name="T1" fmla="*/ 66 h 870"/>
                <a:gd name="T2" fmla="*/ 183 w 883"/>
                <a:gd name="T3" fmla="*/ 218 h 870"/>
                <a:gd name="T4" fmla="*/ 208 w 883"/>
                <a:gd name="T5" fmla="*/ 351 h 870"/>
                <a:gd name="T6" fmla="*/ 229 w 883"/>
                <a:gd name="T7" fmla="*/ 461 h 870"/>
                <a:gd name="T8" fmla="*/ 254 w 883"/>
                <a:gd name="T9" fmla="*/ 570 h 870"/>
                <a:gd name="T10" fmla="*/ 263 w 883"/>
                <a:gd name="T11" fmla="*/ 523 h 870"/>
                <a:gd name="T12" fmla="*/ 287 w 883"/>
                <a:gd name="T13" fmla="*/ 413 h 870"/>
                <a:gd name="T14" fmla="*/ 316 w 883"/>
                <a:gd name="T15" fmla="*/ 305 h 870"/>
                <a:gd name="T16" fmla="*/ 356 w 883"/>
                <a:gd name="T17" fmla="*/ 205 h 870"/>
                <a:gd name="T18" fmla="*/ 408 w 883"/>
                <a:gd name="T19" fmla="*/ 130 h 870"/>
                <a:gd name="T20" fmla="*/ 470 w 883"/>
                <a:gd name="T21" fmla="*/ 83 h 870"/>
                <a:gd name="T22" fmla="*/ 543 w 883"/>
                <a:gd name="T23" fmla="*/ 69 h 870"/>
                <a:gd name="T24" fmla="*/ 883 w 883"/>
                <a:gd name="T25" fmla="*/ 257 h 870"/>
                <a:gd name="T26" fmla="*/ 543 w 883"/>
                <a:gd name="T27" fmla="*/ 261 h 870"/>
                <a:gd name="T28" fmla="*/ 530 w 883"/>
                <a:gd name="T29" fmla="*/ 281 h 870"/>
                <a:gd name="T30" fmla="*/ 510 w 883"/>
                <a:gd name="T31" fmla="*/ 320 h 870"/>
                <a:gd name="T32" fmla="*/ 485 w 883"/>
                <a:gd name="T33" fmla="*/ 399 h 870"/>
                <a:gd name="T34" fmla="*/ 459 w 883"/>
                <a:gd name="T35" fmla="*/ 507 h 870"/>
                <a:gd name="T36" fmla="*/ 438 w 883"/>
                <a:gd name="T37" fmla="*/ 609 h 870"/>
                <a:gd name="T38" fmla="*/ 417 w 883"/>
                <a:gd name="T39" fmla="*/ 697 h 870"/>
                <a:gd name="T40" fmla="*/ 402 w 883"/>
                <a:gd name="T41" fmla="*/ 747 h 870"/>
                <a:gd name="T42" fmla="*/ 389 w 883"/>
                <a:gd name="T43" fmla="*/ 779 h 870"/>
                <a:gd name="T44" fmla="*/ 368 w 883"/>
                <a:gd name="T45" fmla="*/ 815 h 870"/>
                <a:gd name="T46" fmla="*/ 336 w 883"/>
                <a:gd name="T47" fmla="*/ 848 h 870"/>
                <a:gd name="T48" fmla="*/ 294 w 883"/>
                <a:gd name="T49" fmla="*/ 868 h 870"/>
                <a:gd name="T50" fmla="*/ 236 w 883"/>
                <a:gd name="T51" fmla="*/ 866 h 870"/>
                <a:gd name="T52" fmla="*/ 181 w 883"/>
                <a:gd name="T53" fmla="*/ 840 h 870"/>
                <a:gd name="T54" fmla="*/ 139 w 883"/>
                <a:gd name="T55" fmla="*/ 791 h 870"/>
                <a:gd name="T56" fmla="*/ 103 w 883"/>
                <a:gd name="T57" fmla="*/ 719 h 870"/>
                <a:gd name="T58" fmla="*/ 74 w 883"/>
                <a:gd name="T59" fmla="*/ 629 h 870"/>
                <a:gd name="T60" fmla="*/ 49 w 883"/>
                <a:gd name="T61" fmla="*/ 522 h 870"/>
                <a:gd name="T62" fmla="*/ 25 w 883"/>
                <a:gd name="T63" fmla="*/ 401 h 870"/>
                <a:gd name="T64" fmla="*/ 6 w 883"/>
                <a:gd name="T65" fmla="*/ 303 h 870"/>
                <a:gd name="T66" fmla="*/ 10 w 883"/>
                <a:gd name="T67" fmla="*/ 220 h 870"/>
                <a:gd name="T68" fmla="*/ 46 w 883"/>
                <a:gd name="T69" fmla="*/ 124 h 870"/>
                <a:gd name="T70" fmla="*/ 101 w 883"/>
                <a:gd name="T71" fmla="*/ 38 h 8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883" h="870">
                  <a:moveTo>
                    <a:pt x="134" y="0"/>
                  </a:moveTo>
                  <a:lnTo>
                    <a:pt x="151" y="66"/>
                  </a:lnTo>
                  <a:lnTo>
                    <a:pt x="167" y="139"/>
                  </a:lnTo>
                  <a:lnTo>
                    <a:pt x="183" y="218"/>
                  </a:lnTo>
                  <a:lnTo>
                    <a:pt x="199" y="302"/>
                  </a:lnTo>
                  <a:lnTo>
                    <a:pt x="208" y="351"/>
                  </a:lnTo>
                  <a:lnTo>
                    <a:pt x="217" y="405"/>
                  </a:lnTo>
                  <a:lnTo>
                    <a:pt x="229" y="461"/>
                  </a:lnTo>
                  <a:lnTo>
                    <a:pt x="241" y="517"/>
                  </a:lnTo>
                  <a:lnTo>
                    <a:pt x="254" y="570"/>
                  </a:lnTo>
                  <a:lnTo>
                    <a:pt x="258" y="546"/>
                  </a:lnTo>
                  <a:lnTo>
                    <a:pt x="263" y="523"/>
                  </a:lnTo>
                  <a:lnTo>
                    <a:pt x="274" y="469"/>
                  </a:lnTo>
                  <a:lnTo>
                    <a:pt x="287" y="413"/>
                  </a:lnTo>
                  <a:lnTo>
                    <a:pt x="300" y="358"/>
                  </a:lnTo>
                  <a:lnTo>
                    <a:pt x="316" y="305"/>
                  </a:lnTo>
                  <a:lnTo>
                    <a:pt x="334" y="253"/>
                  </a:lnTo>
                  <a:lnTo>
                    <a:pt x="356" y="205"/>
                  </a:lnTo>
                  <a:lnTo>
                    <a:pt x="381" y="163"/>
                  </a:lnTo>
                  <a:lnTo>
                    <a:pt x="408" y="130"/>
                  </a:lnTo>
                  <a:lnTo>
                    <a:pt x="438" y="103"/>
                  </a:lnTo>
                  <a:lnTo>
                    <a:pt x="470" y="83"/>
                  </a:lnTo>
                  <a:lnTo>
                    <a:pt x="504" y="73"/>
                  </a:lnTo>
                  <a:lnTo>
                    <a:pt x="543" y="69"/>
                  </a:lnTo>
                  <a:lnTo>
                    <a:pt x="883" y="69"/>
                  </a:lnTo>
                  <a:lnTo>
                    <a:pt x="883" y="257"/>
                  </a:lnTo>
                  <a:lnTo>
                    <a:pt x="547" y="257"/>
                  </a:lnTo>
                  <a:lnTo>
                    <a:pt x="543" y="261"/>
                  </a:lnTo>
                  <a:lnTo>
                    <a:pt x="536" y="269"/>
                  </a:lnTo>
                  <a:lnTo>
                    <a:pt x="530" y="281"/>
                  </a:lnTo>
                  <a:lnTo>
                    <a:pt x="520" y="297"/>
                  </a:lnTo>
                  <a:lnTo>
                    <a:pt x="510" y="320"/>
                  </a:lnTo>
                  <a:lnTo>
                    <a:pt x="499" y="350"/>
                  </a:lnTo>
                  <a:lnTo>
                    <a:pt x="485" y="399"/>
                  </a:lnTo>
                  <a:lnTo>
                    <a:pt x="471" y="452"/>
                  </a:lnTo>
                  <a:lnTo>
                    <a:pt x="459" y="507"/>
                  </a:lnTo>
                  <a:lnTo>
                    <a:pt x="447" y="562"/>
                  </a:lnTo>
                  <a:lnTo>
                    <a:pt x="438" y="609"/>
                  </a:lnTo>
                  <a:lnTo>
                    <a:pt x="428" y="656"/>
                  </a:lnTo>
                  <a:lnTo>
                    <a:pt x="417" y="697"/>
                  </a:lnTo>
                  <a:lnTo>
                    <a:pt x="406" y="735"/>
                  </a:lnTo>
                  <a:lnTo>
                    <a:pt x="402" y="747"/>
                  </a:lnTo>
                  <a:lnTo>
                    <a:pt x="397" y="762"/>
                  </a:lnTo>
                  <a:lnTo>
                    <a:pt x="389" y="779"/>
                  </a:lnTo>
                  <a:lnTo>
                    <a:pt x="380" y="797"/>
                  </a:lnTo>
                  <a:lnTo>
                    <a:pt x="368" y="815"/>
                  </a:lnTo>
                  <a:lnTo>
                    <a:pt x="353" y="832"/>
                  </a:lnTo>
                  <a:lnTo>
                    <a:pt x="336" y="848"/>
                  </a:lnTo>
                  <a:lnTo>
                    <a:pt x="316" y="860"/>
                  </a:lnTo>
                  <a:lnTo>
                    <a:pt x="294" y="868"/>
                  </a:lnTo>
                  <a:lnTo>
                    <a:pt x="266" y="870"/>
                  </a:lnTo>
                  <a:lnTo>
                    <a:pt x="236" y="866"/>
                  </a:lnTo>
                  <a:lnTo>
                    <a:pt x="206" y="857"/>
                  </a:lnTo>
                  <a:lnTo>
                    <a:pt x="181" y="840"/>
                  </a:lnTo>
                  <a:lnTo>
                    <a:pt x="159" y="819"/>
                  </a:lnTo>
                  <a:lnTo>
                    <a:pt x="139" y="791"/>
                  </a:lnTo>
                  <a:lnTo>
                    <a:pt x="120" y="758"/>
                  </a:lnTo>
                  <a:lnTo>
                    <a:pt x="103" y="719"/>
                  </a:lnTo>
                  <a:lnTo>
                    <a:pt x="89" y="677"/>
                  </a:lnTo>
                  <a:lnTo>
                    <a:pt x="74" y="629"/>
                  </a:lnTo>
                  <a:lnTo>
                    <a:pt x="61" y="577"/>
                  </a:lnTo>
                  <a:lnTo>
                    <a:pt x="49" y="522"/>
                  </a:lnTo>
                  <a:lnTo>
                    <a:pt x="37" y="464"/>
                  </a:lnTo>
                  <a:lnTo>
                    <a:pt x="25" y="401"/>
                  </a:lnTo>
                  <a:lnTo>
                    <a:pt x="13" y="336"/>
                  </a:lnTo>
                  <a:lnTo>
                    <a:pt x="6" y="303"/>
                  </a:lnTo>
                  <a:lnTo>
                    <a:pt x="0" y="269"/>
                  </a:lnTo>
                  <a:lnTo>
                    <a:pt x="10" y="220"/>
                  </a:lnTo>
                  <a:lnTo>
                    <a:pt x="26" y="171"/>
                  </a:lnTo>
                  <a:lnTo>
                    <a:pt x="46" y="124"/>
                  </a:lnTo>
                  <a:lnTo>
                    <a:pt x="71" y="81"/>
                  </a:lnTo>
                  <a:lnTo>
                    <a:pt x="101" y="38"/>
                  </a:lnTo>
                  <a:lnTo>
                    <a:pt x="1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83" name="Freeform 82"/>
          <p:cNvSpPr>
            <a:spLocks noEditPoints="1"/>
          </p:cNvSpPr>
          <p:nvPr/>
        </p:nvSpPr>
        <p:spPr bwMode="auto">
          <a:xfrm>
            <a:off x="10303020" y="5619031"/>
            <a:ext cx="528074" cy="343724"/>
          </a:xfrm>
          <a:custGeom>
            <a:avLst/>
            <a:gdLst>
              <a:gd name="T0" fmla="*/ 405 w 727"/>
              <a:gd name="T1" fmla="*/ 239 h 474"/>
              <a:gd name="T2" fmla="*/ 416 w 727"/>
              <a:gd name="T3" fmla="*/ 222 h 474"/>
              <a:gd name="T4" fmla="*/ 434 w 727"/>
              <a:gd name="T5" fmla="*/ 239 h 474"/>
              <a:gd name="T6" fmla="*/ 442 w 727"/>
              <a:gd name="T7" fmla="*/ 218 h 474"/>
              <a:gd name="T8" fmla="*/ 461 w 727"/>
              <a:gd name="T9" fmla="*/ 192 h 474"/>
              <a:gd name="T10" fmla="*/ 448 w 727"/>
              <a:gd name="T11" fmla="*/ 171 h 474"/>
              <a:gd name="T12" fmla="*/ 448 w 727"/>
              <a:gd name="T13" fmla="*/ 161 h 474"/>
              <a:gd name="T14" fmla="*/ 457 w 727"/>
              <a:gd name="T15" fmla="*/ 143 h 474"/>
              <a:gd name="T16" fmla="*/ 441 w 727"/>
              <a:gd name="T17" fmla="*/ 121 h 474"/>
              <a:gd name="T18" fmla="*/ 434 w 727"/>
              <a:gd name="T19" fmla="*/ 100 h 474"/>
              <a:gd name="T20" fmla="*/ 416 w 727"/>
              <a:gd name="T21" fmla="*/ 118 h 474"/>
              <a:gd name="T22" fmla="*/ 405 w 727"/>
              <a:gd name="T23" fmla="*/ 100 h 474"/>
              <a:gd name="T24" fmla="*/ 387 w 727"/>
              <a:gd name="T25" fmla="*/ 118 h 474"/>
              <a:gd name="T26" fmla="*/ 360 w 727"/>
              <a:gd name="T27" fmla="*/ 132 h 474"/>
              <a:gd name="T28" fmla="*/ 370 w 727"/>
              <a:gd name="T29" fmla="*/ 133 h 474"/>
              <a:gd name="T30" fmla="*/ 372 w 727"/>
              <a:gd name="T31" fmla="*/ 141 h 474"/>
              <a:gd name="T32" fmla="*/ 372 w 727"/>
              <a:gd name="T33" fmla="*/ 205 h 474"/>
              <a:gd name="T34" fmla="*/ 364 w 727"/>
              <a:gd name="T35" fmla="*/ 208 h 474"/>
              <a:gd name="T36" fmla="*/ 360 w 727"/>
              <a:gd name="T37" fmla="*/ 222 h 474"/>
              <a:gd name="T38" fmla="*/ 387 w 727"/>
              <a:gd name="T39" fmla="*/ 239 h 474"/>
              <a:gd name="T40" fmla="*/ 410 w 727"/>
              <a:gd name="T41" fmla="*/ 134 h 474"/>
              <a:gd name="T42" fmla="*/ 429 w 727"/>
              <a:gd name="T43" fmla="*/ 140 h 474"/>
              <a:gd name="T44" fmla="*/ 429 w 727"/>
              <a:gd name="T45" fmla="*/ 154 h 474"/>
              <a:gd name="T46" fmla="*/ 410 w 727"/>
              <a:gd name="T47" fmla="*/ 160 h 474"/>
              <a:gd name="T48" fmla="*/ 398 w 727"/>
              <a:gd name="T49" fmla="*/ 134 h 474"/>
              <a:gd name="T50" fmla="*/ 412 w 727"/>
              <a:gd name="T51" fmla="*/ 175 h 474"/>
              <a:gd name="T52" fmla="*/ 431 w 727"/>
              <a:gd name="T53" fmla="*/ 182 h 474"/>
              <a:gd name="T54" fmla="*/ 431 w 727"/>
              <a:gd name="T55" fmla="*/ 199 h 474"/>
              <a:gd name="T56" fmla="*/ 412 w 727"/>
              <a:gd name="T57" fmla="*/ 206 h 474"/>
              <a:gd name="T58" fmla="*/ 400 w 727"/>
              <a:gd name="T59" fmla="*/ 205 h 474"/>
              <a:gd name="T60" fmla="*/ 398 w 727"/>
              <a:gd name="T61" fmla="*/ 198 h 474"/>
              <a:gd name="T62" fmla="*/ 564 w 727"/>
              <a:gd name="T63" fmla="*/ 189 h 474"/>
              <a:gd name="T64" fmla="*/ 512 w 727"/>
              <a:gd name="T65" fmla="*/ 218 h 474"/>
              <a:gd name="T66" fmla="*/ 432 w 727"/>
              <a:gd name="T67" fmla="*/ 307 h 474"/>
              <a:gd name="T68" fmla="*/ 364 w 727"/>
              <a:gd name="T69" fmla="*/ 307 h 474"/>
              <a:gd name="T70" fmla="*/ 327 w 727"/>
              <a:gd name="T71" fmla="*/ 265 h 474"/>
              <a:gd name="T72" fmla="*/ 286 w 727"/>
              <a:gd name="T73" fmla="*/ 270 h 474"/>
              <a:gd name="T74" fmla="*/ 231 w 727"/>
              <a:gd name="T75" fmla="*/ 340 h 474"/>
              <a:gd name="T76" fmla="*/ 163 w 727"/>
              <a:gd name="T77" fmla="*/ 340 h 474"/>
              <a:gd name="T78" fmla="*/ 216 w 727"/>
              <a:gd name="T79" fmla="*/ 311 h 474"/>
              <a:gd name="T80" fmla="*/ 269 w 727"/>
              <a:gd name="T81" fmla="*/ 240 h 474"/>
              <a:gd name="T82" fmla="*/ 337 w 727"/>
              <a:gd name="T83" fmla="*/ 240 h 474"/>
              <a:gd name="T84" fmla="*/ 376 w 727"/>
              <a:gd name="T85" fmla="*/ 280 h 474"/>
              <a:gd name="T86" fmla="*/ 420 w 727"/>
              <a:gd name="T87" fmla="*/ 281 h 474"/>
              <a:gd name="T88" fmla="*/ 495 w 727"/>
              <a:gd name="T89" fmla="*/ 189 h 474"/>
              <a:gd name="T90" fmla="*/ 564 w 727"/>
              <a:gd name="T91" fmla="*/ 189 h 474"/>
              <a:gd name="T92" fmla="*/ 75 w 727"/>
              <a:gd name="T93" fmla="*/ 0 h 474"/>
              <a:gd name="T94" fmla="*/ 0 w 727"/>
              <a:gd name="T95" fmla="*/ 402 h 474"/>
              <a:gd name="T96" fmla="*/ 652 w 727"/>
              <a:gd name="T97" fmla="*/ 474 h 474"/>
              <a:gd name="T98" fmla="*/ 726 w 727"/>
              <a:gd name="T99" fmla="*/ 72 h 474"/>
              <a:gd name="T100" fmla="*/ 49 w 727"/>
              <a:gd name="T101" fmla="*/ 269 h 474"/>
              <a:gd name="T102" fmla="*/ 49 w 727"/>
              <a:gd name="T103" fmla="*/ 205 h 474"/>
              <a:gd name="T104" fmla="*/ 49 w 727"/>
              <a:gd name="T105" fmla="*/ 269 h 474"/>
              <a:gd name="T106" fmla="*/ 652 w 727"/>
              <a:gd name="T107" fmla="*/ 431 h 474"/>
              <a:gd name="T108" fmla="*/ 101 w 727"/>
              <a:gd name="T109" fmla="*/ 43 h 474"/>
              <a:gd name="T110" fmla="*/ 655 w 727"/>
              <a:gd name="T111" fmla="*/ 44 h 474"/>
              <a:gd name="T112" fmla="*/ 699 w 727"/>
              <a:gd name="T113" fmla="*/ 292 h 474"/>
              <a:gd name="T114" fmla="*/ 677 w 727"/>
              <a:gd name="T115" fmla="*/ 292 h 474"/>
              <a:gd name="T116" fmla="*/ 688 w 727"/>
              <a:gd name="T117" fmla="*/ 171 h 474"/>
              <a:gd name="T118" fmla="*/ 699 w 727"/>
              <a:gd name="T119" fmla="*/ 292 h 474"/>
              <a:gd name="T120" fmla="*/ 699 w 727"/>
              <a:gd name="T121" fmla="*/ 292 h 4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727" h="474">
                <a:moveTo>
                  <a:pt x="387" y="239"/>
                </a:moveTo>
                <a:cubicBezTo>
                  <a:pt x="405" y="239"/>
                  <a:pt x="405" y="239"/>
                  <a:pt x="405" y="239"/>
                </a:cubicBezTo>
                <a:cubicBezTo>
                  <a:pt x="405" y="222"/>
                  <a:pt x="405" y="222"/>
                  <a:pt x="405" y="222"/>
                </a:cubicBezTo>
                <a:cubicBezTo>
                  <a:pt x="416" y="222"/>
                  <a:pt x="416" y="222"/>
                  <a:pt x="416" y="222"/>
                </a:cubicBezTo>
                <a:cubicBezTo>
                  <a:pt x="416" y="239"/>
                  <a:pt x="416" y="239"/>
                  <a:pt x="416" y="239"/>
                </a:cubicBezTo>
                <a:cubicBezTo>
                  <a:pt x="434" y="239"/>
                  <a:pt x="434" y="239"/>
                  <a:pt x="434" y="239"/>
                </a:cubicBezTo>
                <a:cubicBezTo>
                  <a:pt x="434" y="221"/>
                  <a:pt x="434" y="221"/>
                  <a:pt x="434" y="221"/>
                </a:cubicBezTo>
                <a:cubicBezTo>
                  <a:pt x="437" y="220"/>
                  <a:pt x="439" y="219"/>
                  <a:pt x="442" y="218"/>
                </a:cubicBezTo>
                <a:cubicBezTo>
                  <a:pt x="448" y="216"/>
                  <a:pt x="452" y="212"/>
                  <a:pt x="456" y="208"/>
                </a:cubicBezTo>
                <a:cubicBezTo>
                  <a:pt x="459" y="203"/>
                  <a:pt x="461" y="198"/>
                  <a:pt x="461" y="192"/>
                </a:cubicBezTo>
                <a:cubicBezTo>
                  <a:pt x="461" y="188"/>
                  <a:pt x="460" y="184"/>
                  <a:pt x="457" y="180"/>
                </a:cubicBezTo>
                <a:cubicBezTo>
                  <a:pt x="455" y="176"/>
                  <a:pt x="452" y="173"/>
                  <a:pt x="448" y="171"/>
                </a:cubicBezTo>
                <a:cubicBezTo>
                  <a:pt x="446" y="170"/>
                  <a:pt x="442" y="168"/>
                  <a:pt x="437" y="167"/>
                </a:cubicBezTo>
                <a:cubicBezTo>
                  <a:pt x="442" y="165"/>
                  <a:pt x="446" y="163"/>
                  <a:pt x="448" y="161"/>
                </a:cubicBezTo>
                <a:cubicBezTo>
                  <a:pt x="451" y="159"/>
                  <a:pt x="453" y="156"/>
                  <a:pt x="455" y="153"/>
                </a:cubicBezTo>
                <a:cubicBezTo>
                  <a:pt x="456" y="150"/>
                  <a:pt x="457" y="146"/>
                  <a:pt x="457" y="143"/>
                </a:cubicBezTo>
                <a:cubicBezTo>
                  <a:pt x="457" y="138"/>
                  <a:pt x="456" y="134"/>
                  <a:pt x="453" y="130"/>
                </a:cubicBezTo>
                <a:cubicBezTo>
                  <a:pt x="450" y="126"/>
                  <a:pt x="446" y="123"/>
                  <a:pt x="441" y="121"/>
                </a:cubicBezTo>
                <a:cubicBezTo>
                  <a:pt x="439" y="120"/>
                  <a:pt x="436" y="119"/>
                  <a:pt x="434" y="119"/>
                </a:cubicBezTo>
                <a:cubicBezTo>
                  <a:pt x="434" y="100"/>
                  <a:pt x="434" y="100"/>
                  <a:pt x="434" y="100"/>
                </a:cubicBezTo>
                <a:cubicBezTo>
                  <a:pt x="416" y="100"/>
                  <a:pt x="416" y="100"/>
                  <a:pt x="416" y="100"/>
                </a:cubicBezTo>
                <a:cubicBezTo>
                  <a:pt x="416" y="118"/>
                  <a:pt x="416" y="118"/>
                  <a:pt x="416" y="118"/>
                </a:cubicBezTo>
                <a:cubicBezTo>
                  <a:pt x="405" y="118"/>
                  <a:pt x="405" y="118"/>
                  <a:pt x="405" y="118"/>
                </a:cubicBezTo>
                <a:cubicBezTo>
                  <a:pt x="405" y="100"/>
                  <a:pt x="405" y="100"/>
                  <a:pt x="405" y="100"/>
                </a:cubicBezTo>
                <a:cubicBezTo>
                  <a:pt x="387" y="100"/>
                  <a:pt x="387" y="100"/>
                  <a:pt x="387" y="100"/>
                </a:cubicBezTo>
                <a:cubicBezTo>
                  <a:pt x="387" y="118"/>
                  <a:pt x="387" y="118"/>
                  <a:pt x="387" y="118"/>
                </a:cubicBezTo>
                <a:cubicBezTo>
                  <a:pt x="360" y="118"/>
                  <a:pt x="360" y="118"/>
                  <a:pt x="360" y="118"/>
                </a:cubicBezTo>
                <a:cubicBezTo>
                  <a:pt x="360" y="132"/>
                  <a:pt x="360" y="132"/>
                  <a:pt x="360" y="132"/>
                </a:cubicBezTo>
                <a:cubicBezTo>
                  <a:pt x="364" y="132"/>
                  <a:pt x="364" y="132"/>
                  <a:pt x="364" y="132"/>
                </a:cubicBezTo>
                <a:cubicBezTo>
                  <a:pt x="367" y="132"/>
                  <a:pt x="369" y="132"/>
                  <a:pt x="370" y="133"/>
                </a:cubicBezTo>
                <a:cubicBezTo>
                  <a:pt x="371" y="133"/>
                  <a:pt x="371" y="134"/>
                  <a:pt x="372" y="135"/>
                </a:cubicBezTo>
                <a:cubicBezTo>
                  <a:pt x="372" y="136"/>
                  <a:pt x="372" y="138"/>
                  <a:pt x="372" y="141"/>
                </a:cubicBezTo>
                <a:cubicBezTo>
                  <a:pt x="372" y="199"/>
                  <a:pt x="372" y="199"/>
                  <a:pt x="372" y="199"/>
                </a:cubicBezTo>
                <a:cubicBezTo>
                  <a:pt x="372" y="202"/>
                  <a:pt x="372" y="204"/>
                  <a:pt x="372" y="205"/>
                </a:cubicBezTo>
                <a:cubicBezTo>
                  <a:pt x="371" y="206"/>
                  <a:pt x="371" y="207"/>
                  <a:pt x="370" y="207"/>
                </a:cubicBezTo>
                <a:cubicBezTo>
                  <a:pt x="369" y="208"/>
                  <a:pt x="367" y="208"/>
                  <a:pt x="364" y="208"/>
                </a:cubicBezTo>
                <a:cubicBezTo>
                  <a:pt x="360" y="208"/>
                  <a:pt x="360" y="208"/>
                  <a:pt x="360" y="208"/>
                </a:cubicBezTo>
                <a:cubicBezTo>
                  <a:pt x="360" y="222"/>
                  <a:pt x="360" y="222"/>
                  <a:pt x="360" y="222"/>
                </a:cubicBezTo>
                <a:cubicBezTo>
                  <a:pt x="387" y="222"/>
                  <a:pt x="387" y="222"/>
                  <a:pt x="387" y="222"/>
                </a:cubicBezTo>
                <a:lnTo>
                  <a:pt x="387" y="239"/>
                </a:lnTo>
                <a:close/>
                <a:moveTo>
                  <a:pt x="398" y="134"/>
                </a:moveTo>
                <a:cubicBezTo>
                  <a:pt x="410" y="134"/>
                  <a:pt x="410" y="134"/>
                  <a:pt x="410" y="134"/>
                </a:cubicBezTo>
                <a:cubicBezTo>
                  <a:pt x="416" y="134"/>
                  <a:pt x="421" y="135"/>
                  <a:pt x="424" y="136"/>
                </a:cubicBezTo>
                <a:cubicBezTo>
                  <a:pt x="426" y="136"/>
                  <a:pt x="428" y="138"/>
                  <a:pt x="429" y="140"/>
                </a:cubicBezTo>
                <a:cubicBezTo>
                  <a:pt x="431" y="142"/>
                  <a:pt x="432" y="144"/>
                  <a:pt x="432" y="147"/>
                </a:cubicBezTo>
                <a:cubicBezTo>
                  <a:pt x="432" y="150"/>
                  <a:pt x="431" y="152"/>
                  <a:pt x="429" y="154"/>
                </a:cubicBezTo>
                <a:cubicBezTo>
                  <a:pt x="428" y="156"/>
                  <a:pt x="426" y="157"/>
                  <a:pt x="423" y="158"/>
                </a:cubicBezTo>
                <a:cubicBezTo>
                  <a:pt x="420" y="159"/>
                  <a:pt x="416" y="160"/>
                  <a:pt x="410" y="160"/>
                </a:cubicBezTo>
                <a:cubicBezTo>
                  <a:pt x="398" y="160"/>
                  <a:pt x="398" y="160"/>
                  <a:pt x="398" y="160"/>
                </a:cubicBezTo>
                <a:cubicBezTo>
                  <a:pt x="398" y="134"/>
                  <a:pt x="398" y="134"/>
                  <a:pt x="398" y="134"/>
                </a:cubicBezTo>
                <a:close/>
                <a:moveTo>
                  <a:pt x="398" y="175"/>
                </a:moveTo>
                <a:cubicBezTo>
                  <a:pt x="412" y="175"/>
                  <a:pt x="412" y="175"/>
                  <a:pt x="412" y="175"/>
                </a:cubicBezTo>
                <a:cubicBezTo>
                  <a:pt x="418" y="175"/>
                  <a:pt x="422" y="176"/>
                  <a:pt x="425" y="177"/>
                </a:cubicBezTo>
                <a:cubicBezTo>
                  <a:pt x="428" y="178"/>
                  <a:pt x="430" y="180"/>
                  <a:pt x="431" y="182"/>
                </a:cubicBezTo>
                <a:cubicBezTo>
                  <a:pt x="433" y="184"/>
                  <a:pt x="434" y="187"/>
                  <a:pt x="434" y="190"/>
                </a:cubicBezTo>
                <a:cubicBezTo>
                  <a:pt x="434" y="193"/>
                  <a:pt x="433" y="196"/>
                  <a:pt x="431" y="199"/>
                </a:cubicBezTo>
                <a:cubicBezTo>
                  <a:pt x="428" y="202"/>
                  <a:pt x="426" y="203"/>
                  <a:pt x="423" y="204"/>
                </a:cubicBezTo>
                <a:cubicBezTo>
                  <a:pt x="420" y="205"/>
                  <a:pt x="416" y="206"/>
                  <a:pt x="412" y="206"/>
                </a:cubicBezTo>
                <a:cubicBezTo>
                  <a:pt x="404" y="206"/>
                  <a:pt x="404" y="206"/>
                  <a:pt x="404" y="206"/>
                </a:cubicBezTo>
                <a:cubicBezTo>
                  <a:pt x="402" y="206"/>
                  <a:pt x="400" y="205"/>
                  <a:pt x="400" y="205"/>
                </a:cubicBezTo>
                <a:cubicBezTo>
                  <a:pt x="399" y="205"/>
                  <a:pt x="399" y="204"/>
                  <a:pt x="398" y="204"/>
                </a:cubicBezTo>
                <a:cubicBezTo>
                  <a:pt x="398" y="203"/>
                  <a:pt x="398" y="201"/>
                  <a:pt x="398" y="198"/>
                </a:cubicBezTo>
                <a:cubicBezTo>
                  <a:pt x="398" y="175"/>
                  <a:pt x="398" y="175"/>
                  <a:pt x="398" y="175"/>
                </a:cubicBezTo>
                <a:close/>
                <a:moveTo>
                  <a:pt x="564" y="189"/>
                </a:moveTo>
                <a:cubicBezTo>
                  <a:pt x="564" y="207"/>
                  <a:pt x="548" y="223"/>
                  <a:pt x="530" y="223"/>
                </a:cubicBezTo>
                <a:cubicBezTo>
                  <a:pt x="523" y="223"/>
                  <a:pt x="517" y="221"/>
                  <a:pt x="512" y="218"/>
                </a:cubicBezTo>
                <a:cubicBezTo>
                  <a:pt x="431" y="299"/>
                  <a:pt x="431" y="299"/>
                  <a:pt x="431" y="299"/>
                </a:cubicBezTo>
                <a:cubicBezTo>
                  <a:pt x="432" y="302"/>
                  <a:pt x="432" y="304"/>
                  <a:pt x="432" y="307"/>
                </a:cubicBezTo>
                <a:cubicBezTo>
                  <a:pt x="432" y="326"/>
                  <a:pt x="417" y="341"/>
                  <a:pt x="398" y="341"/>
                </a:cubicBezTo>
                <a:cubicBezTo>
                  <a:pt x="379" y="341"/>
                  <a:pt x="364" y="326"/>
                  <a:pt x="364" y="307"/>
                </a:cubicBezTo>
                <a:cubicBezTo>
                  <a:pt x="364" y="304"/>
                  <a:pt x="364" y="301"/>
                  <a:pt x="365" y="298"/>
                </a:cubicBezTo>
                <a:cubicBezTo>
                  <a:pt x="327" y="265"/>
                  <a:pt x="327" y="265"/>
                  <a:pt x="327" y="265"/>
                </a:cubicBezTo>
                <a:cubicBezTo>
                  <a:pt x="321" y="271"/>
                  <a:pt x="312" y="274"/>
                  <a:pt x="303" y="274"/>
                </a:cubicBezTo>
                <a:cubicBezTo>
                  <a:pt x="297" y="274"/>
                  <a:pt x="291" y="273"/>
                  <a:pt x="286" y="270"/>
                </a:cubicBezTo>
                <a:cubicBezTo>
                  <a:pt x="229" y="328"/>
                  <a:pt x="229" y="328"/>
                  <a:pt x="229" y="328"/>
                </a:cubicBezTo>
                <a:cubicBezTo>
                  <a:pt x="230" y="332"/>
                  <a:pt x="231" y="336"/>
                  <a:pt x="231" y="340"/>
                </a:cubicBezTo>
                <a:cubicBezTo>
                  <a:pt x="231" y="359"/>
                  <a:pt x="216" y="374"/>
                  <a:pt x="197" y="374"/>
                </a:cubicBezTo>
                <a:cubicBezTo>
                  <a:pt x="178" y="374"/>
                  <a:pt x="163" y="359"/>
                  <a:pt x="163" y="340"/>
                </a:cubicBezTo>
                <a:cubicBezTo>
                  <a:pt x="163" y="321"/>
                  <a:pt x="178" y="306"/>
                  <a:pt x="197" y="306"/>
                </a:cubicBezTo>
                <a:cubicBezTo>
                  <a:pt x="204" y="306"/>
                  <a:pt x="210" y="308"/>
                  <a:pt x="216" y="311"/>
                </a:cubicBezTo>
                <a:cubicBezTo>
                  <a:pt x="272" y="254"/>
                  <a:pt x="272" y="254"/>
                  <a:pt x="272" y="254"/>
                </a:cubicBezTo>
                <a:cubicBezTo>
                  <a:pt x="270" y="250"/>
                  <a:pt x="269" y="245"/>
                  <a:pt x="269" y="240"/>
                </a:cubicBezTo>
                <a:cubicBezTo>
                  <a:pt x="269" y="222"/>
                  <a:pt x="284" y="206"/>
                  <a:pt x="303" y="206"/>
                </a:cubicBezTo>
                <a:cubicBezTo>
                  <a:pt x="322" y="206"/>
                  <a:pt x="337" y="222"/>
                  <a:pt x="337" y="240"/>
                </a:cubicBezTo>
                <a:cubicBezTo>
                  <a:pt x="337" y="242"/>
                  <a:pt x="337" y="244"/>
                  <a:pt x="337" y="246"/>
                </a:cubicBezTo>
                <a:cubicBezTo>
                  <a:pt x="376" y="280"/>
                  <a:pt x="376" y="280"/>
                  <a:pt x="376" y="280"/>
                </a:cubicBezTo>
                <a:cubicBezTo>
                  <a:pt x="382" y="276"/>
                  <a:pt x="390" y="273"/>
                  <a:pt x="398" y="273"/>
                </a:cubicBezTo>
                <a:cubicBezTo>
                  <a:pt x="406" y="273"/>
                  <a:pt x="414" y="276"/>
                  <a:pt x="420" y="281"/>
                </a:cubicBezTo>
                <a:cubicBezTo>
                  <a:pt x="498" y="202"/>
                  <a:pt x="498" y="202"/>
                  <a:pt x="498" y="202"/>
                </a:cubicBezTo>
                <a:cubicBezTo>
                  <a:pt x="497" y="198"/>
                  <a:pt x="495" y="193"/>
                  <a:pt x="495" y="189"/>
                </a:cubicBezTo>
                <a:cubicBezTo>
                  <a:pt x="495" y="170"/>
                  <a:pt x="511" y="154"/>
                  <a:pt x="530" y="154"/>
                </a:cubicBezTo>
                <a:cubicBezTo>
                  <a:pt x="548" y="154"/>
                  <a:pt x="564" y="170"/>
                  <a:pt x="564" y="189"/>
                </a:cubicBezTo>
                <a:close/>
                <a:moveTo>
                  <a:pt x="652" y="0"/>
                </a:moveTo>
                <a:cubicBezTo>
                  <a:pt x="75" y="0"/>
                  <a:pt x="75" y="0"/>
                  <a:pt x="75" y="0"/>
                </a:cubicBezTo>
                <a:cubicBezTo>
                  <a:pt x="33" y="0"/>
                  <a:pt x="0" y="33"/>
                  <a:pt x="0" y="72"/>
                </a:cubicBezTo>
                <a:cubicBezTo>
                  <a:pt x="0" y="402"/>
                  <a:pt x="0" y="402"/>
                  <a:pt x="0" y="402"/>
                </a:cubicBezTo>
                <a:cubicBezTo>
                  <a:pt x="0" y="442"/>
                  <a:pt x="33" y="474"/>
                  <a:pt x="75" y="474"/>
                </a:cubicBezTo>
                <a:cubicBezTo>
                  <a:pt x="652" y="474"/>
                  <a:pt x="652" y="474"/>
                  <a:pt x="652" y="474"/>
                </a:cubicBezTo>
                <a:cubicBezTo>
                  <a:pt x="693" y="474"/>
                  <a:pt x="726" y="442"/>
                  <a:pt x="726" y="402"/>
                </a:cubicBezTo>
                <a:cubicBezTo>
                  <a:pt x="726" y="72"/>
                  <a:pt x="726" y="72"/>
                  <a:pt x="726" y="72"/>
                </a:cubicBezTo>
                <a:cubicBezTo>
                  <a:pt x="727" y="33"/>
                  <a:pt x="693" y="0"/>
                  <a:pt x="652" y="0"/>
                </a:cubicBezTo>
                <a:close/>
                <a:moveTo>
                  <a:pt x="49" y="269"/>
                </a:moveTo>
                <a:cubicBezTo>
                  <a:pt x="31" y="269"/>
                  <a:pt x="17" y="255"/>
                  <a:pt x="17" y="237"/>
                </a:cubicBezTo>
                <a:cubicBezTo>
                  <a:pt x="17" y="219"/>
                  <a:pt x="31" y="205"/>
                  <a:pt x="49" y="205"/>
                </a:cubicBezTo>
                <a:cubicBezTo>
                  <a:pt x="67" y="205"/>
                  <a:pt x="81" y="219"/>
                  <a:pt x="81" y="237"/>
                </a:cubicBezTo>
                <a:cubicBezTo>
                  <a:pt x="81" y="255"/>
                  <a:pt x="67" y="269"/>
                  <a:pt x="49" y="269"/>
                </a:cubicBezTo>
                <a:close/>
                <a:moveTo>
                  <a:pt x="655" y="431"/>
                </a:moveTo>
                <a:cubicBezTo>
                  <a:pt x="654" y="431"/>
                  <a:pt x="653" y="431"/>
                  <a:pt x="652" y="431"/>
                </a:cubicBezTo>
                <a:cubicBezTo>
                  <a:pt x="101" y="431"/>
                  <a:pt x="101" y="431"/>
                  <a:pt x="101" y="431"/>
                </a:cubicBezTo>
                <a:cubicBezTo>
                  <a:pt x="101" y="43"/>
                  <a:pt x="101" y="43"/>
                  <a:pt x="101" y="43"/>
                </a:cubicBezTo>
                <a:cubicBezTo>
                  <a:pt x="652" y="43"/>
                  <a:pt x="652" y="43"/>
                  <a:pt x="652" y="43"/>
                </a:cubicBezTo>
                <a:cubicBezTo>
                  <a:pt x="653" y="43"/>
                  <a:pt x="654" y="44"/>
                  <a:pt x="655" y="44"/>
                </a:cubicBezTo>
                <a:lnTo>
                  <a:pt x="655" y="431"/>
                </a:lnTo>
                <a:close/>
                <a:moveTo>
                  <a:pt x="699" y="292"/>
                </a:moveTo>
                <a:cubicBezTo>
                  <a:pt x="699" y="298"/>
                  <a:pt x="694" y="303"/>
                  <a:pt x="688" y="303"/>
                </a:cubicBezTo>
                <a:cubicBezTo>
                  <a:pt x="682" y="303"/>
                  <a:pt x="677" y="298"/>
                  <a:pt x="677" y="292"/>
                </a:cubicBezTo>
                <a:cubicBezTo>
                  <a:pt x="677" y="182"/>
                  <a:pt x="677" y="182"/>
                  <a:pt x="677" y="182"/>
                </a:cubicBezTo>
                <a:cubicBezTo>
                  <a:pt x="677" y="176"/>
                  <a:pt x="682" y="171"/>
                  <a:pt x="688" y="171"/>
                </a:cubicBezTo>
                <a:cubicBezTo>
                  <a:pt x="694" y="171"/>
                  <a:pt x="699" y="176"/>
                  <a:pt x="699" y="182"/>
                </a:cubicBezTo>
                <a:lnTo>
                  <a:pt x="699" y="292"/>
                </a:lnTo>
                <a:close/>
                <a:moveTo>
                  <a:pt x="699" y="292"/>
                </a:moveTo>
                <a:cubicBezTo>
                  <a:pt x="699" y="292"/>
                  <a:pt x="699" y="292"/>
                  <a:pt x="699" y="292"/>
                </a:cubicBezTo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grpSp>
        <p:nvGrpSpPr>
          <p:cNvPr id="94" name="Group 93"/>
          <p:cNvGrpSpPr/>
          <p:nvPr/>
        </p:nvGrpSpPr>
        <p:grpSpPr>
          <a:xfrm>
            <a:off x="11131797" y="5489391"/>
            <a:ext cx="561380" cy="531646"/>
            <a:chOff x="3130551" y="4572000"/>
            <a:chExt cx="749300" cy="709613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95" name="Freeform 94"/>
            <p:cNvSpPr>
              <a:spLocks noEditPoints="1"/>
            </p:cNvSpPr>
            <p:nvPr/>
          </p:nvSpPr>
          <p:spPr bwMode="auto">
            <a:xfrm>
              <a:off x="3659188" y="4770438"/>
              <a:ext cx="220663" cy="169863"/>
            </a:xfrm>
            <a:custGeom>
              <a:avLst/>
              <a:gdLst>
                <a:gd name="T0" fmla="*/ 213 w 227"/>
                <a:gd name="T1" fmla="*/ 65 h 176"/>
                <a:gd name="T2" fmla="*/ 112 w 227"/>
                <a:gd name="T3" fmla="*/ 14 h 176"/>
                <a:gd name="T4" fmla="*/ 57 w 227"/>
                <a:gd name="T5" fmla="*/ 88 h 176"/>
                <a:gd name="T6" fmla="*/ 0 w 227"/>
                <a:gd name="T7" fmla="*/ 106 h 176"/>
                <a:gd name="T8" fmla="*/ 17 w 227"/>
                <a:gd name="T9" fmla="*/ 157 h 176"/>
                <a:gd name="T10" fmla="*/ 74 w 227"/>
                <a:gd name="T11" fmla="*/ 138 h 176"/>
                <a:gd name="T12" fmla="*/ 162 w 227"/>
                <a:gd name="T13" fmla="*/ 166 h 176"/>
                <a:gd name="T14" fmla="*/ 213 w 227"/>
                <a:gd name="T15" fmla="*/ 65 h 176"/>
                <a:gd name="T16" fmla="*/ 213 w 227"/>
                <a:gd name="T17" fmla="*/ 65 h 176"/>
                <a:gd name="T18" fmla="*/ 213 w 227"/>
                <a:gd name="T19" fmla="*/ 65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7" h="176">
                  <a:moveTo>
                    <a:pt x="213" y="65"/>
                  </a:moveTo>
                  <a:cubicBezTo>
                    <a:pt x="200" y="23"/>
                    <a:pt x="154" y="0"/>
                    <a:pt x="112" y="14"/>
                  </a:cubicBezTo>
                  <a:cubicBezTo>
                    <a:pt x="79" y="24"/>
                    <a:pt x="58" y="55"/>
                    <a:pt x="57" y="88"/>
                  </a:cubicBezTo>
                  <a:cubicBezTo>
                    <a:pt x="0" y="106"/>
                    <a:pt x="0" y="106"/>
                    <a:pt x="0" y="106"/>
                  </a:cubicBezTo>
                  <a:cubicBezTo>
                    <a:pt x="8" y="122"/>
                    <a:pt x="14" y="139"/>
                    <a:pt x="17" y="157"/>
                  </a:cubicBezTo>
                  <a:cubicBezTo>
                    <a:pt x="74" y="138"/>
                    <a:pt x="74" y="138"/>
                    <a:pt x="74" y="138"/>
                  </a:cubicBezTo>
                  <a:cubicBezTo>
                    <a:pt x="94" y="164"/>
                    <a:pt x="129" y="176"/>
                    <a:pt x="162" y="166"/>
                  </a:cubicBezTo>
                  <a:cubicBezTo>
                    <a:pt x="204" y="152"/>
                    <a:pt x="227" y="107"/>
                    <a:pt x="213" y="65"/>
                  </a:cubicBezTo>
                  <a:close/>
                  <a:moveTo>
                    <a:pt x="213" y="65"/>
                  </a:moveTo>
                  <a:cubicBezTo>
                    <a:pt x="213" y="65"/>
                    <a:pt x="213" y="65"/>
                    <a:pt x="213" y="6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96" name="Freeform 95"/>
            <p:cNvSpPr>
              <a:spLocks noEditPoints="1"/>
            </p:cNvSpPr>
            <p:nvPr/>
          </p:nvSpPr>
          <p:spPr bwMode="auto">
            <a:xfrm>
              <a:off x="3427413" y="4572000"/>
              <a:ext cx="153988" cy="207963"/>
            </a:xfrm>
            <a:custGeom>
              <a:avLst/>
              <a:gdLst>
                <a:gd name="T0" fmla="*/ 107 w 160"/>
                <a:gd name="T1" fmla="*/ 215 h 215"/>
                <a:gd name="T2" fmla="*/ 107 w 160"/>
                <a:gd name="T3" fmla="*/ 155 h 215"/>
                <a:gd name="T4" fmla="*/ 160 w 160"/>
                <a:gd name="T5" fmla="*/ 80 h 215"/>
                <a:gd name="T6" fmla="*/ 80 w 160"/>
                <a:gd name="T7" fmla="*/ 0 h 215"/>
                <a:gd name="T8" fmla="*/ 0 w 160"/>
                <a:gd name="T9" fmla="*/ 80 h 215"/>
                <a:gd name="T10" fmla="*/ 54 w 160"/>
                <a:gd name="T11" fmla="*/ 155 h 215"/>
                <a:gd name="T12" fmla="*/ 54 w 160"/>
                <a:gd name="T13" fmla="*/ 215 h 215"/>
                <a:gd name="T14" fmla="*/ 80 w 160"/>
                <a:gd name="T15" fmla="*/ 213 h 215"/>
                <a:gd name="T16" fmla="*/ 107 w 160"/>
                <a:gd name="T17" fmla="*/ 215 h 215"/>
                <a:gd name="T18" fmla="*/ 107 w 160"/>
                <a:gd name="T19" fmla="*/ 215 h 215"/>
                <a:gd name="T20" fmla="*/ 107 w 160"/>
                <a:gd name="T21" fmla="*/ 215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0" h="215">
                  <a:moveTo>
                    <a:pt x="107" y="215"/>
                  </a:moveTo>
                  <a:cubicBezTo>
                    <a:pt x="107" y="155"/>
                    <a:pt x="107" y="155"/>
                    <a:pt x="107" y="155"/>
                  </a:cubicBezTo>
                  <a:cubicBezTo>
                    <a:pt x="138" y="144"/>
                    <a:pt x="160" y="114"/>
                    <a:pt x="160" y="80"/>
                  </a:cubicBezTo>
                  <a:cubicBezTo>
                    <a:pt x="160" y="35"/>
                    <a:pt x="124" y="0"/>
                    <a:pt x="80" y="0"/>
                  </a:cubicBezTo>
                  <a:cubicBezTo>
                    <a:pt x="36" y="0"/>
                    <a:pt x="0" y="35"/>
                    <a:pt x="0" y="80"/>
                  </a:cubicBezTo>
                  <a:cubicBezTo>
                    <a:pt x="0" y="114"/>
                    <a:pt x="22" y="144"/>
                    <a:pt x="54" y="155"/>
                  </a:cubicBezTo>
                  <a:cubicBezTo>
                    <a:pt x="54" y="215"/>
                    <a:pt x="54" y="215"/>
                    <a:pt x="54" y="215"/>
                  </a:cubicBezTo>
                  <a:cubicBezTo>
                    <a:pt x="62" y="214"/>
                    <a:pt x="71" y="213"/>
                    <a:pt x="80" y="213"/>
                  </a:cubicBezTo>
                  <a:cubicBezTo>
                    <a:pt x="89" y="213"/>
                    <a:pt x="98" y="214"/>
                    <a:pt x="107" y="215"/>
                  </a:cubicBezTo>
                  <a:close/>
                  <a:moveTo>
                    <a:pt x="107" y="215"/>
                  </a:moveTo>
                  <a:cubicBezTo>
                    <a:pt x="107" y="215"/>
                    <a:pt x="107" y="215"/>
                    <a:pt x="107" y="21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97" name="Freeform 96"/>
            <p:cNvSpPr>
              <a:spLocks noEditPoints="1"/>
            </p:cNvSpPr>
            <p:nvPr/>
          </p:nvSpPr>
          <p:spPr bwMode="auto">
            <a:xfrm>
              <a:off x="3130551" y="4770438"/>
              <a:ext cx="219075" cy="169863"/>
            </a:xfrm>
            <a:custGeom>
              <a:avLst/>
              <a:gdLst>
                <a:gd name="T0" fmla="*/ 169 w 226"/>
                <a:gd name="T1" fmla="*/ 88 h 176"/>
                <a:gd name="T2" fmla="*/ 114 w 226"/>
                <a:gd name="T3" fmla="*/ 14 h 176"/>
                <a:gd name="T4" fmla="*/ 13 w 226"/>
                <a:gd name="T5" fmla="*/ 65 h 176"/>
                <a:gd name="T6" fmla="*/ 65 w 226"/>
                <a:gd name="T7" fmla="*/ 166 h 176"/>
                <a:gd name="T8" fmla="*/ 153 w 226"/>
                <a:gd name="T9" fmla="*/ 138 h 176"/>
                <a:gd name="T10" fmla="*/ 210 w 226"/>
                <a:gd name="T11" fmla="*/ 157 h 176"/>
                <a:gd name="T12" fmla="*/ 226 w 226"/>
                <a:gd name="T13" fmla="*/ 106 h 176"/>
                <a:gd name="T14" fmla="*/ 169 w 226"/>
                <a:gd name="T15" fmla="*/ 88 h 176"/>
                <a:gd name="T16" fmla="*/ 169 w 226"/>
                <a:gd name="T17" fmla="*/ 88 h 176"/>
                <a:gd name="T18" fmla="*/ 169 w 226"/>
                <a:gd name="T19" fmla="*/ 88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6" h="176">
                  <a:moveTo>
                    <a:pt x="169" y="88"/>
                  </a:moveTo>
                  <a:cubicBezTo>
                    <a:pt x="168" y="55"/>
                    <a:pt x="147" y="24"/>
                    <a:pt x="114" y="14"/>
                  </a:cubicBezTo>
                  <a:cubicBezTo>
                    <a:pt x="72" y="0"/>
                    <a:pt x="27" y="23"/>
                    <a:pt x="13" y="65"/>
                  </a:cubicBezTo>
                  <a:cubicBezTo>
                    <a:pt x="0" y="107"/>
                    <a:pt x="23" y="152"/>
                    <a:pt x="65" y="166"/>
                  </a:cubicBezTo>
                  <a:cubicBezTo>
                    <a:pt x="98" y="176"/>
                    <a:pt x="133" y="164"/>
                    <a:pt x="153" y="138"/>
                  </a:cubicBezTo>
                  <a:cubicBezTo>
                    <a:pt x="210" y="157"/>
                    <a:pt x="210" y="157"/>
                    <a:pt x="210" y="157"/>
                  </a:cubicBezTo>
                  <a:cubicBezTo>
                    <a:pt x="213" y="139"/>
                    <a:pt x="218" y="122"/>
                    <a:pt x="226" y="106"/>
                  </a:cubicBezTo>
                  <a:lnTo>
                    <a:pt x="169" y="88"/>
                  </a:lnTo>
                  <a:close/>
                  <a:moveTo>
                    <a:pt x="169" y="88"/>
                  </a:moveTo>
                  <a:cubicBezTo>
                    <a:pt x="169" y="88"/>
                    <a:pt x="169" y="88"/>
                    <a:pt x="169" y="8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98" name="Freeform 97"/>
            <p:cNvSpPr>
              <a:spLocks noEditPoints="1"/>
            </p:cNvSpPr>
            <p:nvPr/>
          </p:nvSpPr>
          <p:spPr bwMode="auto">
            <a:xfrm>
              <a:off x="3240088" y="5072063"/>
              <a:ext cx="184150" cy="209550"/>
            </a:xfrm>
            <a:custGeom>
              <a:avLst/>
              <a:gdLst>
                <a:gd name="T0" fmla="*/ 113 w 191"/>
                <a:gd name="T1" fmla="*/ 49 h 216"/>
                <a:gd name="T2" fmla="*/ 26 w 191"/>
                <a:gd name="T3" fmla="*/ 78 h 216"/>
                <a:gd name="T4" fmla="*/ 43 w 191"/>
                <a:gd name="T5" fmla="*/ 190 h 216"/>
                <a:gd name="T6" fmla="*/ 155 w 191"/>
                <a:gd name="T7" fmla="*/ 173 h 216"/>
                <a:gd name="T8" fmla="*/ 156 w 191"/>
                <a:gd name="T9" fmla="*/ 80 h 216"/>
                <a:gd name="T10" fmla="*/ 191 w 191"/>
                <a:gd name="T11" fmla="*/ 32 h 216"/>
                <a:gd name="T12" fmla="*/ 148 w 191"/>
                <a:gd name="T13" fmla="*/ 0 h 216"/>
                <a:gd name="T14" fmla="*/ 113 w 191"/>
                <a:gd name="T15" fmla="*/ 49 h 216"/>
                <a:gd name="T16" fmla="*/ 113 w 191"/>
                <a:gd name="T17" fmla="*/ 49 h 216"/>
                <a:gd name="T18" fmla="*/ 113 w 191"/>
                <a:gd name="T19" fmla="*/ 49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1" h="216">
                  <a:moveTo>
                    <a:pt x="113" y="49"/>
                  </a:moveTo>
                  <a:cubicBezTo>
                    <a:pt x="81" y="39"/>
                    <a:pt x="46" y="50"/>
                    <a:pt x="26" y="78"/>
                  </a:cubicBezTo>
                  <a:cubicBezTo>
                    <a:pt x="0" y="114"/>
                    <a:pt x="8" y="164"/>
                    <a:pt x="43" y="190"/>
                  </a:cubicBezTo>
                  <a:cubicBezTo>
                    <a:pt x="79" y="216"/>
                    <a:pt x="129" y="208"/>
                    <a:pt x="155" y="173"/>
                  </a:cubicBezTo>
                  <a:cubicBezTo>
                    <a:pt x="176" y="144"/>
                    <a:pt x="175" y="107"/>
                    <a:pt x="156" y="80"/>
                  </a:cubicBezTo>
                  <a:cubicBezTo>
                    <a:pt x="191" y="32"/>
                    <a:pt x="191" y="32"/>
                    <a:pt x="191" y="32"/>
                  </a:cubicBezTo>
                  <a:cubicBezTo>
                    <a:pt x="176" y="23"/>
                    <a:pt x="161" y="13"/>
                    <a:pt x="148" y="0"/>
                  </a:cubicBezTo>
                  <a:lnTo>
                    <a:pt x="113" y="49"/>
                  </a:lnTo>
                  <a:close/>
                  <a:moveTo>
                    <a:pt x="113" y="49"/>
                  </a:moveTo>
                  <a:cubicBezTo>
                    <a:pt x="113" y="49"/>
                    <a:pt x="113" y="49"/>
                    <a:pt x="113" y="4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99" name="Freeform 98"/>
            <p:cNvSpPr>
              <a:spLocks noEditPoints="1"/>
            </p:cNvSpPr>
            <p:nvPr/>
          </p:nvSpPr>
          <p:spPr bwMode="auto">
            <a:xfrm>
              <a:off x="3584576" y="5072063"/>
              <a:ext cx="185738" cy="209550"/>
            </a:xfrm>
            <a:custGeom>
              <a:avLst/>
              <a:gdLst>
                <a:gd name="T0" fmla="*/ 35 w 192"/>
                <a:gd name="T1" fmla="*/ 80 h 216"/>
                <a:gd name="T2" fmla="*/ 36 w 192"/>
                <a:gd name="T3" fmla="*/ 173 h 216"/>
                <a:gd name="T4" fmla="*/ 148 w 192"/>
                <a:gd name="T5" fmla="*/ 190 h 216"/>
                <a:gd name="T6" fmla="*/ 166 w 192"/>
                <a:gd name="T7" fmla="*/ 78 h 216"/>
                <a:gd name="T8" fmla="*/ 78 w 192"/>
                <a:gd name="T9" fmla="*/ 49 h 216"/>
                <a:gd name="T10" fmla="*/ 43 w 192"/>
                <a:gd name="T11" fmla="*/ 0 h 216"/>
                <a:gd name="T12" fmla="*/ 0 w 192"/>
                <a:gd name="T13" fmla="*/ 32 h 216"/>
                <a:gd name="T14" fmla="*/ 35 w 192"/>
                <a:gd name="T15" fmla="*/ 80 h 216"/>
                <a:gd name="T16" fmla="*/ 35 w 192"/>
                <a:gd name="T17" fmla="*/ 80 h 216"/>
                <a:gd name="T18" fmla="*/ 35 w 192"/>
                <a:gd name="T19" fmla="*/ 80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2" h="216">
                  <a:moveTo>
                    <a:pt x="35" y="80"/>
                  </a:moveTo>
                  <a:cubicBezTo>
                    <a:pt x="16" y="107"/>
                    <a:pt x="16" y="144"/>
                    <a:pt x="36" y="173"/>
                  </a:cubicBezTo>
                  <a:cubicBezTo>
                    <a:pt x="62" y="208"/>
                    <a:pt x="112" y="216"/>
                    <a:pt x="148" y="190"/>
                  </a:cubicBezTo>
                  <a:cubicBezTo>
                    <a:pt x="184" y="164"/>
                    <a:pt x="192" y="114"/>
                    <a:pt x="166" y="78"/>
                  </a:cubicBezTo>
                  <a:cubicBezTo>
                    <a:pt x="145" y="50"/>
                    <a:pt x="110" y="39"/>
                    <a:pt x="78" y="49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30" y="13"/>
                    <a:pt x="16" y="23"/>
                    <a:pt x="0" y="32"/>
                  </a:cubicBezTo>
                  <a:lnTo>
                    <a:pt x="35" y="80"/>
                  </a:lnTo>
                  <a:close/>
                  <a:moveTo>
                    <a:pt x="35" y="80"/>
                  </a:moveTo>
                  <a:cubicBezTo>
                    <a:pt x="35" y="80"/>
                    <a:pt x="35" y="80"/>
                    <a:pt x="35" y="8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00" name="Freeform 99"/>
            <p:cNvSpPr>
              <a:spLocks noEditPoints="1"/>
            </p:cNvSpPr>
            <p:nvPr/>
          </p:nvSpPr>
          <p:spPr bwMode="auto">
            <a:xfrm>
              <a:off x="3384551" y="4829175"/>
              <a:ext cx="241300" cy="241300"/>
            </a:xfrm>
            <a:custGeom>
              <a:avLst/>
              <a:gdLst>
                <a:gd name="T0" fmla="*/ 249 w 249"/>
                <a:gd name="T1" fmla="*/ 125 h 249"/>
                <a:gd name="T2" fmla="*/ 124 w 249"/>
                <a:gd name="T3" fmla="*/ 249 h 249"/>
                <a:gd name="T4" fmla="*/ 0 w 249"/>
                <a:gd name="T5" fmla="*/ 125 h 249"/>
                <a:gd name="T6" fmla="*/ 124 w 249"/>
                <a:gd name="T7" fmla="*/ 0 h 249"/>
                <a:gd name="T8" fmla="*/ 249 w 249"/>
                <a:gd name="T9" fmla="*/ 125 h 249"/>
                <a:gd name="T10" fmla="*/ 249 w 249"/>
                <a:gd name="T11" fmla="*/ 125 h 249"/>
                <a:gd name="T12" fmla="*/ 249 w 249"/>
                <a:gd name="T13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9" h="249">
                  <a:moveTo>
                    <a:pt x="249" y="125"/>
                  </a:moveTo>
                  <a:cubicBezTo>
                    <a:pt x="249" y="194"/>
                    <a:pt x="193" y="249"/>
                    <a:pt x="124" y="249"/>
                  </a:cubicBezTo>
                  <a:cubicBezTo>
                    <a:pt x="55" y="249"/>
                    <a:pt x="0" y="194"/>
                    <a:pt x="0" y="125"/>
                  </a:cubicBezTo>
                  <a:cubicBezTo>
                    <a:pt x="0" y="56"/>
                    <a:pt x="55" y="0"/>
                    <a:pt x="124" y="0"/>
                  </a:cubicBezTo>
                  <a:cubicBezTo>
                    <a:pt x="193" y="0"/>
                    <a:pt x="249" y="56"/>
                    <a:pt x="249" y="125"/>
                  </a:cubicBezTo>
                  <a:close/>
                  <a:moveTo>
                    <a:pt x="249" y="125"/>
                  </a:moveTo>
                  <a:cubicBezTo>
                    <a:pt x="249" y="125"/>
                    <a:pt x="249" y="125"/>
                    <a:pt x="249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101" name="Group 100"/>
          <p:cNvGrpSpPr/>
          <p:nvPr/>
        </p:nvGrpSpPr>
        <p:grpSpPr>
          <a:xfrm>
            <a:off x="10256667" y="4779419"/>
            <a:ext cx="431704" cy="447368"/>
            <a:chOff x="12950825" y="765175"/>
            <a:chExt cx="1881188" cy="1949451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102" name="Freeform 94"/>
            <p:cNvSpPr>
              <a:spLocks/>
            </p:cNvSpPr>
            <p:nvPr/>
          </p:nvSpPr>
          <p:spPr bwMode="auto">
            <a:xfrm>
              <a:off x="14303375" y="765175"/>
              <a:ext cx="528638" cy="1949450"/>
            </a:xfrm>
            <a:custGeom>
              <a:avLst/>
              <a:gdLst>
                <a:gd name="T0" fmla="*/ 26 w 177"/>
                <a:gd name="T1" fmla="*/ 656 h 656"/>
                <a:gd name="T2" fmla="*/ 0 w 177"/>
                <a:gd name="T3" fmla="*/ 631 h 656"/>
                <a:gd name="T4" fmla="*/ 0 w 177"/>
                <a:gd name="T5" fmla="*/ 25 h 656"/>
                <a:gd name="T6" fmla="*/ 26 w 177"/>
                <a:gd name="T7" fmla="*/ 0 h 656"/>
                <a:gd name="T8" fmla="*/ 152 w 177"/>
                <a:gd name="T9" fmla="*/ 0 h 656"/>
                <a:gd name="T10" fmla="*/ 177 w 177"/>
                <a:gd name="T11" fmla="*/ 25 h 656"/>
                <a:gd name="T12" fmla="*/ 177 w 177"/>
                <a:gd name="T13" fmla="*/ 631 h 656"/>
                <a:gd name="T14" fmla="*/ 152 w 177"/>
                <a:gd name="T15" fmla="*/ 656 h 656"/>
                <a:gd name="T16" fmla="*/ 26 w 177"/>
                <a:gd name="T17" fmla="*/ 656 h 6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7" h="656">
                  <a:moveTo>
                    <a:pt x="26" y="656"/>
                  </a:moveTo>
                  <a:cubicBezTo>
                    <a:pt x="12" y="656"/>
                    <a:pt x="0" y="645"/>
                    <a:pt x="0" y="631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11"/>
                    <a:pt x="12" y="0"/>
                    <a:pt x="26" y="0"/>
                  </a:cubicBezTo>
                  <a:cubicBezTo>
                    <a:pt x="152" y="0"/>
                    <a:pt x="152" y="0"/>
                    <a:pt x="152" y="0"/>
                  </a:cubicBezTo>
                  <a:cubicBezTo>
                    <a:pt x="166" y="0"/>
                    <a:pt x="177" y="11"/>
                    <a:pt x="177" y="25"/>
                  </a:cubicBezTo>
                  <a:cubicBezTo>
                    <a:pt x="177" y="631"/>
                    <a:pt x="177" y="631"/>
                    <a:pt x="177" y="631"/>
                  </a:cubicBezTo>
                  <a:cubicBezTo>
                    <a:pt x="177" y="645"/>
                    <a:pt x="166" y="656"/>
                    <a:pt x="152" y="656"/>
                  </a:cubicBezTo>
                  <a:lnTo>
                    <a:pt x="26" y="6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03" name="Freeform 95"/>
            <p:cNvSpPr>
              <a:spLocks/>
            </p:cNvSpPr>
            <p:nvPr/>
          </p:nvSpPr>
          <p:spPr bwMode="auto">
            <a:xfrm>
              <a:off x="13627100" y="1214438"/>
              <a:ext cx="527050" cy="1500188"/>
            </a:xfrm>
            <a:custGeom>
              <a:avLst/>
              <a:gdLst>
                <a:gd name="T0" fmla="*/ 26 w 177"/>
                <a:gd name="T1" fmla="*/ 505 h 505"/>
                <a:gd name="T2" fmla="*/ 0 w 177"/>
                <a:gd name="T3" fmla="*/ 480 h 505"/>
                <a:gd name="T4" fmla="*/ 0 w 177"/>
                <a:gd name="T5" fmla="*/ 26 h 505"/>
                <a:gd name="T6" fmla="*/ 26 w 177"/>
                <a:gd name="T7" fmla="*/ 0 h 505"/>
                <a:gd name="T8" fmla="*/ 152 w 177"/>
                <a:gd name="T9" fmla="*/ 0 h 505"/>
                <a:gd name="T10" fmla="*/ 177 w 177"/>
                <a:gd name="T11" fmla="*/ 26 h 505"/>
                <a:gd name="T12" fmla="*/ 177 w 177"/>
                <a:gd name="T13" fmla="*/ 480 h 505"/>
                <a:gd name="T14" fmla="*/ 152 w 177"/>
                <a:gd name="T15" fmla="*/ 505 h 505"/>
                <a:gd name="T16" fmla="*/ 26 w 177"/>
                <a:gd name="T17" fmla="*/ 505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7" h="505">
                  <a:moveTo>
                    <a:pt x="26" y="505"/>
                  </a:moveTo>
                  <a:cubicBezTo>
                    <a:pt x="12" y="505"/>
                    <a:pt x="0" y="494"/>
                    <a:pt x="0" y="480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12"/>
                    <a:pt x="12" y="0"/>
                    <a:pt x="26" y="0"/>
                  </a:cubicBezTo>
                  <a:cubicBezTo>
                    <a:pt x="152" y="0"/>
                    <a:pt x="152" y="0"/>
                    <a:pt x="152" y="0"/>
                  </a:cubicBezTo>
                  <a:cubicBezTo>
                    <a:pt x="166" y="0"/>
                    <a:pt x="177" y="12"/>
                    <a:pt x="177" y="26"/>
                  </a:cubicBezTo>
                  <a:cubicBezTo>
                    <a:pt x="177" y="480"/>
                    <a:pt x="177" y="480"/>
                    <a:pt x="177" y="480"/>
                  </a:cubicBezTo>
                  <a:cubicBezTo>
                    <a:pt x="177" y="494"/>
                    <a:pt x="166" y="505"/>
                    <a:pt x="152" y="505"/>
                  </a:cubicBezTo>
                  <a:lnTo>
                    <a:pt x="26" y="5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04" name="Freeform 96"/>
            <p:cNvSpPr>
              <a:spLocks/>
            </p:cNvSpPr>
            <p:nvPr/>
          </p:nvSpPr>
          <p:spPr bwMode="auto">
            <a:xfrm>
              <a:off x="12950825" y="1665288"/>
              <a:ext cx="527050" cy="1049338"/>
            </a:xfrm>
            <a:custGeom>
              <a:avLst/>
              <a:gdLst>
                <a:gd name="T0" fmla="*/ 25 w 177"/>
                <a:gd name="T1" fmla="*/ 353 h 353"/>
                <a:gd name="T2" fmla="*/ 0 w 177"/>
                <a:gd name="T3" fmla="*/ 328 h 353"/>
                <a:gd name="T4" fmla="*/ 0 w 177"/>
                <a:gd name="T5" fmla="*/ 25 h 353"/>
                <a:gd name="T6" fmla="*/ 25 w 177"/>
                <a:gd name="T7" fmla="*/ 0 h 353"/>
                <a:gd name="T8" fmla="*/ 152 w 177"/>
                <a:gd name="T9" fmla="*/ 0 h 353"/>
                <a:gd name="T10" fmla="*/ 177 w 177"/>
                <a:gd name="T11" fmla="*/ 25 h 353"/>
                <a:gd name="T12" fmla="*/ 177 w 177"/>
                <a:gd name="T13" fmla="*/ 328 h 353"/>
                <a:gd name="T14" fmla="*/ 152 w 177"/>
                <a:gd name="T15" fmla="*/ 353 h 353"/>
                <a:gd name="T16" fmla="*/ 25 w 177"/>
                <a:gd name="T17" fmla="*/ 353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7" h="353">
                  <a:moveTo>
                    <a:pt x="25" y="353"/>
                  </a:moveTo>
                  <a:cubicBezTo>
                    <a:pt x="11" y="353"/>
                    <a:pt x="0" y="342"/>
                    <a:pt x="0" y="328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11"/>
                    <a:pt x="11" y="0"/>
                    <a:pt x="25" y="0"/>
                  </a:cubicBezTo>
                  <a:cubicBezTo>
                    <a:pt x="152" y="0"/>
                    <a:pt x="152" y="0"/>
                    <a:pt x="152" y="0"/>
                  </a:cubicBezTo>
                  <a:cubicBezTo>
                    <a:pt x="165" y="0"/>
                    <a:pt x="177" y="11"/>
                    <a:pt x="177" y="25"/>
                  </a:cubicBezTo>
                  <a:cubicBezTo>
                    <a:pt x="177" y="328"/>
                    <a:pt x="177" y="328"/>
                    <a:pt x="177" y="328"/>
                  </a:cubicBezTo>
                  <a:cubicBezTo>
                    <a:pt x="177" y="342"/>
                    <a:pt x="165" y="353"/>
                    <a:pt x="152" y="353"/>
                  </a:cubicBezTo>
                  <a:lnTo>
                    <a:pt x="25" y="35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105" name="Group 104"/>
          <p:cNvGrpSpPr/>
          <p:nvPr/>
        </p:nvGrpSpPr>
        <p:grpSpPr>
          <a:xfrm>
            <a:off x="9435582" y="4880190"/>
            <a:ext cx="660094" cy="356808"/>
            <a:chOff x="4078288" y="3367088"/>
            <a:chExt cx="881063" cy="476250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106" name="Freeform 105"/>
            <p:cNvSpPr>
              <a:spLocks noEditPoints="1"/>
            </p:cNvSpPr>
            <p:nvPr/>
          </p:nvSpPr>
          <p:spPr bwMode="auto">
            <a:xfrm>
              <a:off x="4078288" y="3367088"/>
              <a:ext cx="881063" cy="476250"/>
            </a:xfrm>
            <a:custGeom>
              <a:avLst/>
              <a:gdLst>
                <a:gd name="T0" fmla="*/ 893 w 909"/>
                <a:gd name="T1" fmla="*/ 226 h 492"/>
                <a:gd name="T2" fmla="*/ 772 w 909"/>
                <a:gd name="T3" fmla="*/ 113 h 492"/>
                <a:gd name="T4" fmla="*/ 454 w 909"/>
                <a:gd name="T5" fmla="*/ 0 h 492"/>
                <a:gd name="T6" fmla="*/ 137 w 909"/>
                <a:gd name="T7" fmla="*/ 113 h 492"/>
                <a:gd name="T8" fmla="*/ 16 w 909"/>
                <a:gd name="T9" fmla="*/ 226 h 492"/>
                <a:gd name="T10" fmla="*/ 0 w 909"/>
                <a:gd name="T11" fmla="*/ 246 h 492"/>
                <a:gd name="T12" fmla="*/ 16 w 909"/>
                <a:gd name="T13" fmla="*/ 265 h 492"/>
                <a:gd name="T14" fmla="*/ 137 w 909"/>
                <a:gd name="T15" fmla="*/ 378 h 492"/>
                <a:gd name="T16" fmla="*/ 454 w 909"/>
                <a:gd name="T17" fmla="*/ 492 h 492"/>
                <a:gd name="T18" fmla="*/ 772 w 909"/>
                <a:gd name="T19" fmla="*/ 378 h 492"/>
                <a:gd name="T20" fmla="*/ 893 w 909"/>
                <a:gd name="T21" fmla="*/ 265 h 492"/>
                <a:gd name="T22" fmla="*/ 909 w 909"/>
                <a:gd name="T23" fmla="*/ 246 h 492"/>
                <a:gd name="T24" fmla="*/ 893 w 909"/>
                <a:gd name="T25" fmla="*/ 226 h 492"/>
                <a:gd name="T26" fmla="*/ 732 w 909"/>
                <a:gd name="T27" fmla="*/ 328 h 492"/>
                <a:gd name="T28" fmla="*/ 454 w 909"/>
                <a:gd name="T29" fmla="*/ 428 h 492"/>
                <a:gd name="T30" fmla="*/ 176 w 909"/>
                <a:gd name="T31" fmla="*/ 328 h 492"/>
                <a:gd name="T32" fmla="*/ 83 w 909"/>
                <a:gd name="T33" fmla="*/ 246 h 492"/>
                <a:gd name="T34" fmla="*/ 176 w 909"/>
                <a:gd name="T35" fmla="*/ 163 h 492"/>
                <a:gd name="T36" fmla="*/ 454 w 909"/>
                <a:gd name="T37" fmla="*/ 63 h 492"/>
                <a:gd name="T38" fmla="*/ 732 w 909"/>
                <a:gd name="T39" fmla="*/ 163 h 492"/>
                <a:gd name="T40" fmla="*/ 826 w 909"/>
                <a:gd name="T41" fmla="*/ 246 h 492"/>
                <a:gd name="T42" fmla="*/ 732 w 909"/>
                <a:gd name="T43" fmla="*/ 328 h 492"/>
                <a:gd name="T44" fmla="*/ 732 w 909"/>
                <a:gd name="T45" fmla="*/ 328 h 492"/>
                <a:gd name="T46" fmla="*/ 732 w 909"/>
                <a:gd name="T47" fmla="*/ 328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09" h="492">
                  <a:moveTo>
                    <a:pt x="893" y="226"/>
                  </a:moveTo>
                  <a:cubicBezTo>
                    <a:pt x="891" y="223"/>
                    <a:pt x="847" y="168"/>
                    <a:pt x="772" y="113"/>
                  </a:cubicBezTo>
                  <a:cubicBezTo>
                    <a:pt x="671" y="39"/>
                    <a:pt x="561" y="0"/>
                    <a:pt x="454" y="0"/>
                  </a:cubicBezTo>
                  <a:cubicBezTo>
                    <a:pt x="348" y="0"/>
                    <a:pt x="238" y="39"/>
                    <a:pt x="137" y="113"/>
                  </a:cubicBezTo>
                  <a:cubicBezTo>
                    <a:pt x="62" y="168"/>
                    <a:pt x="17" y="223"/>
                    <a:pt x="16" y="226"/>
                  </a:cubicBezTo>
                  <a:cubicBezTo>
                    <a:pt x="0" y="246"/>
                    <a:pt x="0" y="246"/>
                    <a:pt x="0" y="246"/>
                  </a:cubicBezTo>
                  <a:cubicBezTo>
                    <a:pt x="16" y="265"/>
                    <a:pt x="16" y="265"/>
                    <a:pt x="16" y="265"/>
                  </a:cubicBezTo>
                  <a:cubicBezTo>
                    <a:pt x="17" y="268"/>
                    <a:pt x="62" y="323"/>
                    <a:pt x="137" y="378"/>
                  </a:cubicBezTo>
                  <a:cubicBezTo>
                    <a:pt x="238" y="452"/>
                    <a:pt x="348" y="492"/>
                    <a:pt x="454" y="492"/>
                  </a:cubicBezTo>
                  <a:cubicBezTo>
                    <a:pt x="561" y="492"/>
                    <a:pt x="671" y="452"/>
                    <a:pt x="772" y="378"/>
                  </a:cubicBezTo>
                  <a:cubicBezTo>
                    <a:pt x="847" y="323"/>
                    <a:pt x="891" y="268"/>
                    <a:pt x="893" y="265"/>
                  </a:cubicBezTo>
                  <a:cubicBezTo>
                    <a:pt x="909" y="246"/>
                    <a:pt x="909" y="246"/>
                    <a:pt x="909" y="246"/>
                  </a:cubicBezTo>
                  <a:lnTo>
                    <a:pt x="893" y="226"/>
                  </a:lnTo>
                  <a:close/>
                  <a:moveTo>
                    <a:pt x="732" y="328"/>
                  </a:moveTo>
                  <a:cubicBezTo>
                    <a:pt x="670" y="374"/>
                    <a:pt x="571" y="428"/>
                    <a:pt x="454" y="428"/>
                  </a:cubicBezTo>
                  <a:cubicBezTo>
                    <a:pt x="337" y="428"/>
                    <a:pt x="238" y="374"/>
                    <a:pt x="176" y="328"/>
                  </a:cubicBezTo>
                  <a:cubicBezTo>
                    <a:pt x="133" y="297"/>
                    <a:pt x="101" y="265"/>
                    <a:pt x="83" y="246"/>
                  </a:cubicBezTo>
                  <a:cubicBezTo>
                    <a:pt x="101" y="226"/>
                    <a:pt x="133" y="194"/>
                    <a:pt x="176" y="163"/>
                  </a:cubicBezTo>
                  <a:cubicBezTo>
                    <a:pt x="238" y="117"/>
                    <a:pt x="337" y="63"/>
                    <a:pt x="454" y="63"/>
                  </a:cubicBezTo>
                  <a:cubicBezTo>
                    <a:pt x="571" y="63"/>
                    <a:pt x="670" y="117"/>
                    <a:pt x="732" y="163"/>
                  </a:cubicBezTo>
                  <a:cubicBezTo>
                    <a:pt x="775" y="194"/>
                    <a:pt x="807" y="226"/>
                    <a:pt x="826" y="246"/>
                  </a:cubicBezTo>
                  <a:cubicBezTo>
                    <a:pt x="807" y="265"/>
                    <a:pt x="775" y="297"/>
                    <a:pt x="732" y="328"/>
                  </a:cubicBezTo>
                  <a:close/>
                  <a:moveTo>
                    <a:pt x="732" y="328"/>
                  </a:moveTo>
                  <a:cubicBezTo>
                    <a:pt x="732" y="328"/>
                    <a:pt x="732" y="328"/>
                    <a:pt x="732" y="32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07" name="Freeform 106"/>
            <p:cNvSpPr>
              <a:spLocks/>
            </p:cNvSpPr>
            <p:nvPr/>
          </p:nvSpPr>
          <p:spPr bwMode="auto">
            <a:xfrm>
              <a:off x="4387851" y="3473450"/>
              <a:ext cx="261938" cy="260350"/>
            </a:xfrm>
            <a:custGeom>
              <a:avLst/>
              <a:gdLst>
                <a:gd name="T0" fmla="*/ 134 w 269"/>
                <a:gd name="T1" fmla="*/ 0 h 269"/>
                <a:gd name="T2" fmla="*/ 48 w 269"/>
                <a:gd name="T3" fmla="*/ 31 h 269"/>
                <a:gd name="T4" fmla="*/ 80 w 269"/>
                <a:gd name="T5" fmla="*/ 74 h 269"/>
                <a:gd name="T6" fmla="*/ 36 w 269"/>
                <a:gd name="T7" fmla="*/ 118 h 269"/>
                <a:gd name="T8" fmla="*/ 3 w 269"/>
                <a:gd name="T9" fmla="*/ 104 h 269"/>
                <a:gd name="T10" fmla="*/ 0 w 269"/>
                <a:gd name="T11" fmla="*/ 135 h 269"/>
                <a:gd name="T12" fmla="*/ 134 w 269"/>
                <a:gd name="T13" fmla="*/ 269 h 269"/>
                <a:gd name="T14" fmla="*/ 269 w 269"/>
                <a:gd name="T15" fmla="*/ 135 h 269"/>
                <a:gd name="T16" fmla="*/ 134 w 269"/>
                <a:gd name="T17" fmla="*/ 0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9" h="269">
                  <a:moveTo>
                    <a:pt x="134" y="0"/>
                  </a:moveTo>
                  <a:cubicBezTo>
                    <a:pt x="102" y="0"/>
                    <a:pt x="72" y="12"/>
                    <a:pt x="48" y="31"/>
                  </a:cubicBezTo>
                  <a:cubicBezTo>
                    <a:pt x="67" y="36"/>
                    <a:pt x="80" y="53"/>
                    <a:pt x="80" y="74"/>
                  </a:cubicBezTo>
                  <a:cubicBezTo>
                    <a:pt x="80" y="98"/>
                    <a:pt x="60" y="118"/>
                    <a:pt x="36" y="118"/>
                  </a:cubicBezTo>
                  <a:cubicBezTo>
                    <a:pt x="23" y="118"/>
                    <a:pt x="11" y="112"/>
                    <a:pt x="3" y="104"/>
                  </a:cubicBezTo>
                  <a:cubicBezTo>
                    <a:pt x="1" y="114"/>
                    <a:pt x="0" y="124"/>
                    <a:pt x="0" y="135"/>
                  </a:cubicBezTo>
                  <a:cubicBezTo>
                    <a:pt x="0" y="209"/>
                    <a:pt x="60" y="269"/>
                    <a:pt x="134" y="269"/>
                  </a:cubicBezTo>
                  <a:cubicBezTo>
                    <a:pt x="209" y="269"/>
                    <a:pt x="269" y="209"/>
                    <a:pt x="269" y="135"/>
                  </a:cubicBezTo>
                  <a:cubicBezTo>
                    <a:pt x="269" y="60"/>
                    <a:pt x="209" y="0"/>
                    <a:pt x="13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08" name="Line 89"/>
            <p:cNvSpPr>
              <a:spLocks noChangeShapeType="1"/>
            </p:cNvSpPr>
            <p:nvPr/>
          </p:nvSpPr>
          <p:spPr bwMode="auto">
            <a:xfrm>
              <a:off x="4518026" y="3473450"/>
              <a:ext cx="0" cy="0"/>
            </a:xfrm>
            <a:prstGeom prst="lin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09" name="Line 90"/>
            <p:cNvSpPr>
              <a:spLocks noChangeShapeType="1"/>
            </p:cNvSpPr>
            <p:nvPr/>
          </p:nvSpPr>
          <p:spPr bwMode="auto">
            <a:xfrm>
              <a:off x="4518026" y="3473450"/>
              <a:ext cx="0" cy="0"/>
            </a:xfrm>
            <a:prstGeom prst="lin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110" name="Group 109"/>
          <p:cNvGrpSpPr/>
          <p:nvPr/>
        </p:nvGrpSpPr>
        <p:grpSpPr>
          <a:xfrm>
            <a:off x="9624469" y="5489391"/>
            <a:ext cx="407950" cy="473364"/>
            <a:chOff x="6464301" y="4632325"/>
            <a:chExt cx="544513" cy="631825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111" name="Freeform 110"/>
            <p:cNvSpPr>
              <a:spLocks noEditPoints="1"/>
            </p:cNvSpPr>
            <p:nvPr/>
          </p:nvSpPr>
          <p:spPr bwMode="auto">
            <a:xfrm>
              <a:off x="6646863" y="4773613"/>
              <a:ext cx="95250" cy="95250"/>
            </a:xfrm>
            <a:custGeom>
              <a:avLst/>
              <a:gdLst>
                <a:gd name="T0" fmla="*/ 49 w 98"/>
                <a:gd name="T1" fmla="*/ 98 h 98"/>
                <a:gd name="T2" fmla="*/ 98 w 98"/>
                <a:gd name="T3" fmla="*/ 49 h 98"/>
                <a:gd name="T4" fmla="*/ 49 w 98"/>
                <a:gd name="T5" fmla="*/ 0 h 98"/>
                <a:gd name="T6" fmla="*/ 0 w 98"/>
                <a:gd name="T7" fmla="*/ 49 h 98"/>
                <a:gd name="T8" fmla="*/ 49 w 98"/>
                <a:gd name="T9" fmla="*/ 98 h 98"/>
                <a:gd name="T10" fmla="*/ 49 w 98"/>
                <a:gd name="T11" fmla="*/ 98 h 98"/>
                <a:gd name="T12" fmla="*/ 49 w 98"/>
                <a:gd name="T13" fmla="*/ 9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98">
                  <a:moveTo>
                    <a:pt x="49" y="98"/>
                  </a:moveTo>
                  <a:cubicBezTo>
                    <a:pt x="76" y="98"/>
                    <a:pt x="98" y="76"/>
                    <a:pt x="98" y="49"/>
                  </a:cubicBezTo>
                  <a:cubicBezTo>
                    <a:pt x="98" y="22"/>
                    <a:pt x="76" y="0"/>
                    <a:pt x="49" y="0"/>
                  </a:cubicBezTo>
                  <a:cubicBezTo>
                    <a:pt x="22" y="0"/>
                    <a:pt x="0" y="22"/>
                    <a:pt x="0" y="49"/>
                  </a:cubicBezTo>
                  <a:cubicBezTo>
                    <a:pt x="0" y="76"/>
                    <a:pt x="22" y="98"/>
                    <a:pt x="49" y="98"/>
                  </a:cubicBezTo>
                  <a:close/>
                  <a:moveTo>
                    <a:pt x="49" y="98"/>
                  </a:moveTo>
                  <a:cubicBezTo>
                    <a:pt x="49" y="98"/>
                    <a:pt x="49" y="98"/>
                    <a:pt x="49" y="9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12" name="Freeform 111"/>
            <p:cNvSpPr>
              <a:spLocks noEditPoints="1"/>
            </p:cNvSpPr>
            <p:nvPr/>
          </p:nvSpPr>
          <p:spPr bwMode="auto">
            <a:xfrm>
              <a:off x="6464301" y="4632325"/>
              <a:ext cx="544513" cy="631825"/>
            </a:xfrm>
            <a:custGeom>
              <a:avLst/>
              <a:gdLst>
                <a:gd name="T0" fmla="*/ 79 w 562"/>
                <a:gd name="T1" fmla="*/ 636 h 654"/>
                <a:gd name="T2" fmla="*/ 352 w 562"/>
                <a:gd name="T3" fmla="*/ 654 h 654"/>
                <a:gd name="T4" fmla="*/ 371 w 562"/>
                <a:gd name="T5" fmla="*/ 572 h 654"/>
                <a:gd name="T6" fmla="*/ 494 w 562"/>
                <a:gd name="T7" fmla="*/ 520 h 654"/>
                <a:gd name="T8" fmla="*/ 535 w 562"/>
                <a:gd name="T9" fmla="*/ 428 h 654"/>
                <a:gd name="T10" fmla="*/ 509 w 562"/>
                <a:gd name="T11" fmla="*/ 310 h 654"/>
                <a:gd name="T12" fmla="*/ 245 w 562"/>
                <a:gd name="T13" fmla="*/ 2 h 654"/>
                <a:gd name="T14" fmla="*/ 28 w 562"/>
                <a:gd name="T15" fmla="*/ 360 h 654"/>
                <a:gd name="T16" fmla="*/ 107 w 562"/>
                <a:gd name="T17" fmla="*/ 188 h 654"/>
                <a:gd name="T18" fmla="*/ 141 w 562"/>
                <a:gd name="T19" fmla="*/ 166 h 654"/>
                <a:gd name="T20" fmla="*/ 147 w 562"/>
                <a:gd name="T21" fmla="*/ 158 h 654"/>
                <a:gd name="T22" fmla="*/ 136 w 562"/>
                <a:gd name="T23" fmla="*/ 123 h 654"/>
                <a:gd name="T24" fmla="*/ 151 w 562"/>
                <a:gd name="T25" fmla="*/ 98 h 654"/>
                <a:gd name="T26" fmla="*/ 191 w 562"/>
                <a:gd name="T27" fmla="*/ 106 h 654"/>
                <a:gd name="T28" fmla="*/ 200 w 562"/>
                <a:gd name="T29" fmla="*/ 106 h 654"/>
                <a:gd name="T30" fmla="*/ 218 w 562"/>
                <a:gd name="T31" fmla="*/ 73 h 654"/>
                <a:gd name="T32" fmla="*/ 246 w 562"/>
                <a:gd name="T33" fmla="*/ 65 h 654"/>
                <a:gd name="T34" fmla="*/ 268 w 562"/>
                <a:gd name="T35" fmla="*/ 100 h 654"/>
                <a:gd name="T36" fmla="*/ 275 w 562"/>
                <a:gd name="T37" fmla="*/ 106 h 654"/>
                <a:gd name="T38" fmla="*/ 311 w 562"/>
                <a:gd name="T39" fmla="*/ 95 h 654"/>
                <a:gd name="T40" fmla="*/ 336 w 562"/>
                <a:gd name="T41" fmla="*/ 110 h 654"/>
                <a:gd name="T42" fmla="*/ 327 w 562"/>
                <a:gd name="T43" fmla="*/ 150 h 654"/>
                <a:gd name="T44" fmla="*/ 327 w 562"/>
                <a:gd name="T45" fmla="*/ 159 h 654"/>
                <a:gd name="T46" fmla="*/ 361 w 562"/>
                <a:gd name="T47" fmla="*/ 177 h 654"/>
                <a:gd name="T48" fmla="*/ 368 w 562"/>
                <a:gd name="T49" fmla="*/ 205 h 654"/>
                <a:gd name="T50" fmla="*/ 333 w 562"/>
                <a:gd name="T51" fmla="*/ 227 h 654"/>
                <a:gd name="T52" fmla="*/ 327 w 562"/>
                <a:gd name="T53" fmla="*/ 234 h 654"/>
                <a:gd name="T54" fmla="*/ 338 w 562"/>
                <a:gd name="T55" fmla="*/ 270 h 654"/>
                <a:gd name="T56" fmla="*/ 324 w 562"/>
                <a:gd name="T57" fmla="*/ 294 h 654"/>
                <a:gd name="T58" fmla="*/ 284 w 562"/>
                <a:gd name="T59" fmla="*/ 286 h 654"/>
                <a:gd name="T60" fmla="*/ 274 w 562"/>
                <a:gd name="T61" fmla="*/ 286 h 654"/>
                <a:gd name="T62" fmla="*/ 257 w 562"/>
                <a:gd name="T63" fmla="*/ 320 h 654"/>
                <a:gd name="T64" fmla="*/ 229 w 562"/>
                <a:gd name="T65" fmla="*/ 327 h 654"/>
                <a:gd name="T66" fmla="*/ 207 w 562"/>
                <a:gd name="T67" fmla="*/ 293 h 654"/>
                <a:gd name="T68" fmla="*/ 199 w 562"/>
                <a:gd name="T69" fmla="*/ 286 h 654"/>
                <a:gd name="T70" fmla="*/ 164 w 562"/>
                <a:gd name="T71" fmla="*/ 297 h 654"/>
                <a:gd name="T72" fmla="*/ 139 w 562"/>
                <a:gd name="T73" fmla="*/ 282 h 654"/>
                <a:gd name="T74" fmla="*/ 147 w 562"/>
                <a:gd name="T75" fmla="*/ 243 h 654"/>
                <a:gd name="T76" fmla="*/ 147 w 562"/>
                <a:gd name="T77" fmla="*/ 233 h 654"/>
                <a:gd name="T78" fmla="*/ 114 w 562"/>
                <a:gd name="T79" fmla="*/ 216 h 654"/>
                <a:gd name="T80" fmla="*/ 107 w 562"/>
                <a:gd name="T81" fmla="*/ 188 h 654"/>
                <a:gd name="T82" fmla="*/ 107 w 562"/>
                <a:gd name="T83" fmla="*/ 188 h 6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562" h="654">
                  <a:moveTo>
                    <a:pt x="79" y="570"/>
                  </a:moveTo>
                  <a:cubicBezTo>
                    <a:pt x="79" y="636"/>
                    <a:pt x="79" y="636"/>
                    <a:pt x="79" y="636"/>
                  </a:cubicBezTo>
                  <a:cubicBezTo>
                    <a:pt x="79" y="646"/>
                    <a:pt x="87" y="654"/>
                    <a:pt x="97" y="654"/>
                  </a:cubicBezTo>
                  <a:cubicBezTo>
                    <a:pt x="352" y="654"/>
                    <a:pt x="352" y="654"/>
                    <a:pt x="352" y="654"/>
                  </a:cubicBezTo>
                  <a:cubicBezTo>
                    <a:pt x="362" y="654"/>
                    <a:pt x="371" y="646"/>
                    <a:pt x="371" y="636"/>
                  </a:cubicBezTo>
                  <a:cubicBezTo>
                    <a:pt x="371" y="572"/>
                    <a:pt x="371" y="572"/>
                    <a:pt x="371" y="572"/>
                  </a:cubicBezTo>
                  <a:cubicBezTo>
                    <a:pt x="442" y="572"/>
                    <a:pt x="442" y="572"/>
                    <a:pt x="442" y="572"/>
                  </a:cubicBezTo>
                  <a:cubicBezTo>
                    <a:pt x="470" y="572"/>
                    <a:pt x="494" y="548"/>
                    <a:pt x="494" y="520"/>
                  </a:cubicBezTo>
                  <a:cubicBezTo>
                    <a:pt x="494" y="429"/>
                    <a:pt x="494" y="429"/>
                    <a:pt x="494" y="429"/>
                  </a:cubicBezTo>
                  <a:cubicBezTo>
                    <a:pt x="535" y="428"/>
                    <a:pt x="535" y="428"/>
                    <a:pt x="535" y="428"/>
                  </a:cubicBezTo>
                  <a:cubicBezTo>
                    <a:pt x="552" y="428"/>
                    <a:pt x="562" y="410"/>
                    <a:pt x="555" y="396"/>
                  </a:cubicBezTo>
                  <a:cubicBezTo>
                    <a:pt x="509" y="310"/>
                    <a:pt x="509" y="310"/>
                    <a:pt x="509" y="310"/>
                  </a:cubicBezTo>
                  <a:cubicBezTo>
                    <a:pt x="499" y="291"/>
                    <a:pt x="494" y="269"/>
                    <a:pt x="494" y="248"/>
                  </a:cubicBezTo>
                  <a:cubicBezTo>
                    <a:pt x="494" y="111"/>
                    <a:pt x="382" y="0"/>
                    <a:pt x="245" y="2"/>
                  </a:cubicBezTo>
                  <a:cubicBezTo>
                    <a:pt x="109" y="3"/>
                    <a:pt x="0" y="114"/>
                    <a:pt x="1" y="250"/>
                  </a:cubicBezTo>
                  <a:cubicBezTo>
                    <a:pt x="2" y="290"/>
                    <a:pt x="11" y="327"/>
                    <a:pt x="28" y="360"/>
                  </a:cubicBezTo>
                  <a:cubicBezTo>
                    <a:pt x="61" y="425"/>
                    <a:pt x="79" y="497"/>
                    <a:pt x="79" y="570"/>
                  </a:cubicBezTo>
                  <a:close/>
                  <a:moveTo>
                    <a:pt x="107" y="188"/>
                  </a:moveTo>
                  <a:cubicBezTo>
                    <a:pt x="107" y="183"/>
                    <a:pt x="109" y="179"/>
                    <a:pt x="114" y="177"/>
                  </a:cubicBezTo>
                  <a:cubicBezTo>
                    <a:pt x="141" y="166"/>
                    <a:pt x="141" y="166"/>
                    <a:pt x="141" y="166"/>
                  </a:cubicBezTo>
                  <a:cubicBezTo>
                    <a:pt x="143" y="164"/>
                    <a:pt x="146" y="162"/>
                    <a:pt x="147" y="159"/>
                  </a:cubicBezTo>
                  <a:cubicBezTo>
                    <a:pt x="147" y="159"/>
                    <a:pt x="147" y="158"/>
                    <a:pt x="147" y="158"/>
                  </a:cubicBezTo>
                  <a:cubicBezTo>
                    <a:pt x="148" y="155"/>
                    <a:pt x="148" y="152"/>
                    <a:pt x="147" y="149"/>
                  </a:cubicBezTo>
                  <a:cubicBezTo>
                    <a:pt x="136" y="123"/>
                    <a:pt x="136" y="123"/>
                    <a:pt x="136" y="123"/>
                  </a:cubicBezTo>
                  <a:cubicBezTo>
                    <a:pt x="134" y="118"/>
                    <a:pt x="135" y="113"/>
                    <a:pt x="139" y="110"/>
                  </a:cubicBezTo>
                  <a:cubicBezTo>
                    <a:pt x="151" y="98"/>
                    <a:pt x="151" y="98"/>
                    <a:pt x="151" y="98"/>
                  </a:cubicBezTo>
                  <a:cubicBezTo>
                    <a:pt x="154" y="94"/>
                    <a:pt x="159" y="93"/>
                    <a:pt x="163" y="95"/>
                  </a:cubicBezTo>
                  <a:cubicBezTo>
                    <a:pt x="191" y="106"/>
                    <a:pt x="191" y="106"/>
                    <a:pt x="191" y="106"/>
                  </a:cubicBezTo>
                  <a:cubicBezTo>
                    <a:pt x="193" y="107"/>
                    <a:pt x="197" y="107"/>
                    <a:pt x="199" y="106"/>
                  </a:cubicBezTo>
                  <a:cubicBezTo>
                    <a:pt x="200" y="106"/>
                    <a:pt x="200" y="106"/>
                    <a:pt x="200" y="106"/>
                  </a:cubicBezTo>
                  <a:cubicBezTo>
                    <a:pt x="203" y="105"/>
                    <a:pt x="205" y="102"/>
                    <a:pt x="207" y="100"/>
                  </a:cubicBezTo>
                  <a:cubicBezTo>
                    <a:pt x="218" y="73"/>
                    <a:pt x="218" y="73"/>
                    <a:pt x="218" y="73"/>
                  </a:cubicBezTo>
                  <a:cubicBezTo>
                    <a:pt x="220" y="68"/>
                    <a:pt x="224" y="65"/>
                    <a:pt x="228" y="65"/>
                  </a:cubicBezTo>
                  <a:cubicBezTo>
                    <a:pt x="246" y="65"/>
                    <a:pt x="246" y="65"/>
                    <a:pt x="246" y="65"/>
                  </a:cubicBezTo>
                  <a:cubicBezTo>
                    <a:pt x="250" y="65"/>
                    <a:pt x="255" y="68"/>
                    <a:pt x="256" y="73"/>
                  </a:cubicBezTo>
                  <a:cubicBezTo>
                    <a:pt x="268" y="100"/>
                    <a:pt x="268" y="100"/>
                    <a:pt x="268" y="100"/>
                  </a:cubicBezTo>
                  <a:cubicBezTo>
                    <a:pt x="269" y="103"/>
                    <a:pt x="271" y="105"/>
                    <a:pt x="274" y="106"/>
                  </a:cubicBezTo>
                  <a:cubicBezTo>
                    <a:pt x="274" y="106"/>
                    <a:pt x="275" y="106"/>
                    <a:pt x="275" y="106"/>
                  </a:cubicBezTo>
                  <a:cubicBezTo>
                    <a:pt x="278" y="107"/>
                    <a:pt x="281" y="107"/>
                    <a:pt x="284" y="106"/>
                  </a:cubicBezTo>
                  <a:cubicBezTo>
                    <a:pt x="311" y="95"/>
                    <a:pt x="311" y="95"/>
                    <a:pt x="311" y="95"/>
                  </a:cubicBezTo>
                  <a:cubicBezTo>
                    <a:pt x="315" y="93"/>
                    <a:pt x="320" y="94"/>
                    <a:pt x="323" y="97"/>
                  </a:cubicBezTo>
                  <a:cubicBezTo>
                    <a:pt x="336" y="110"/>
                    <a:pt x="336" y="110"/>
                    <a:pt x="336" y="110"/>
                  </a:cubicBezTo>
                  <a:cubicBezTo>
                    <a:pt x="339" y="113"/>
                    <a:pt x="340" y="118"/>
                    <a:pt x="338" y="122"/>
                  </a:cubicBezTo>
                  <a:cubicBezTo>
                    <a:pt x="327" y="150"/>
                    <a:pt x="327" y="150"/>
                    <a:pt x="327" y="150"/>
                  </a:cubicBezTo>
                  <a:cubicBezTo>
                    <a:pt x="326" y="153"/>
                    <a:pt x="326" y="156"/>
                    <a:pt x="327" y="158"/>
                  </a:cubicBezTo>
                  <a:cubicBezTo>
                    <a:pt x="327" y="159"/>
                    <a:pt x="327" y="159"/>
                    <a:pt x="327" y="159"/>
                  </a:cubicBezTo>
                  <a:cubicBezTo>
                    <a:pt x="328" y="162"/>
                    <a:pt x="331" y="164"/>
                    <a:pt x="334" y="165"/>
                  </a:cubicBezTo>
                  <a:cubicBezTo>
                    <a:pt x="361" y="177"/>
                    <a:pt x="361" y="177"/>
                    <a:pt x="361" y="177"/>
                  </a:cubicBezTo>
                  <a:cubicBezTo>
                    <a:pt x="365" y="178"/>
                    <a:pt x="368" y="183"/>
                    <a:pt x="368" y="187"/>
                  </a:cubicBezTo>
                  <a:cubicBezTo>
                    <a:pt x="368" y="205"/>
                    <a:pt x="368" y="205"/>
                    <a:pt x="368" y="205"/>
                  </a:cubicBezTo>
                  <a:cubicBezTo>
                    <a:pt x="368" y="209"/>
                    <a:pt x="365" y="213"/>
                    <a:pt x="361" y="215"/>
                  </a:cubicBezTo>
                  <a:cubicBezTo>
                    <a:pt x="333" y="227"/>
                    <a:pt x="333" y="227"/>
                    <a:pt x="333" y="227"/>
                  </a:cubicBezTo>
                  <a:cubicBezTo>
                    <a:pt x="331" y="228"/>
                    <a:pt x="328" y="230"/>
                    <a:pt x="327" y="233"/>
                  </a:cubicBezTo>
                  <a:cubicBezTo>
                    <a:pt x="327" y="234"/>
                    <a:pt x="327" y="234"/>
                    <a:pt x="327" y="234"/>
                  </a:cubicBezTo>
                  <a:cubicBezTo>
                    <a:pt x="326" y="236"/>
                    <a:pt x="326" y="239"/>
                    <a:pt x="327" y="242"/>
                  </a:cubicBezTo>
                  <a:cubicBezTo>
                    <a:pt x="338" y="270"/>
                    <a:pt x="338" y="270"/>
                    <a:pt x="338" y="270"/>
                  </a:cubicBezTo>
                  <a:cubicBezTo>
                    <a:pt x="340" y="274"/>
                    <a:pt x="339" y="279"/>
                    <a:pt x="336" y="282"/>
                  </a:cubicBezTo>
                  <a:cubicBezTo>
                    <a:pt x="324" y="294"/>
                    <a:pt x="324" y="294"/>
                    <a:pt x="324" y="294"/>
                  </a:cubicBezTo>
                  <a:cubicBezTo>
                    <a:pt x="320" y="298"/>
                    <a:pt x="315" y="299"/>
                    <a:pt x="311" y="297"/>
                  </a:cubicBezTo>
                  <a:cubicBezTo>
                    <a:pt x="284" y="286"/>
                    <a:pt x="284" y="286"/>
                    <a:pt x="284" y="286"/>
                  </a:cubicBezTo>
                  <a:cubicBezTo>
                    <a:pt x="281" y="285"/>
                    <a:pt x="278" y="285"/>
                    <a:pt x="275" y="286"/>
                  </a:cubicBezTo>
                  <a:cubicBezTo>
                    <a:pt x="275" y="286"/>
                    <a:pt x="275" y="286"/>
                    <a:pt x="274" y="286"/>
                  </a:cubicBezTo>
                  <a:cubicBezTo>
                    <a:pt x="272" y="287"/>
                    <a:pt x="269" y="290"/>
                    <a:pt x="268" y="292"/>
                  </a:cubicBezTo>
                  <a:cubicBezTo>
                    <a:pt x="257" y="320"/>
                    <a:pt x="257" y="320"/>
                    <a:pt x="257" y="320"/>
                  </a:cubicBezTo>
                  <a:cubicBezTo>
                    <a:pt x="255" y="324"/>
                    <a:pt x="251" y="327"/>
                    <a:pt x="246" y="327"/>
                  </a:cubicBezTo>
                  <a:cubicBezTo>
                    <a:pt x="229" y="327"/>
                    <a:pt x="229" y="327"/>
                    <a:pt x="229" y="327"/>
                  </a:cubicBezTo>
                  <a:cubicBezTo>
                    <a:pt x="224" y="327"/>
                    <a:pt x="220" y="324"/>
                    <a:pt x="218" y="320"/>
                  </a:cubicBezTo>
                  <a:cubicBezTo>
                    <a:pt x="207" y="293"/>
                    <a:pt x="207" y="293"/>
                    <a:pt x="207" y="293"/>
                  </a:cubicBezTo>
                  <a:cubicBezTo>
                    <a:pt x="206" y="290"/>
                    <a:pt x="203" y="288"/>
                    <a:pt x="200" y="286"/>
                  </a:cubicBezTo>
                  <a:cubicBezTo>
                    <a:pt x="200" y="286"/>
                    <a:pt x="200" y="286"/>
                    <a:pt x="199" y="286"/>
                  </a:cubicBezTo>
                  <a:cubicBezTo>
                    <a:pt x="197" y="285"/>
                    <a:pt x="194" y="285"/>
                    <a:pt x="191" y="286"/>
                  </a:cubicBezTo>
                  <a:cubicBezTo>
                    <a:pt x="164" y="297"/>
                    <a:pt x="164" y="297"/>
                    <a:pt x="164" y="297"/>
                  </a:cubicBezTo>
                  <a:cubicBezTo>
                    <a:pt x="160" y="299"/>
                    <a:pt x="155" y="298"/>
                    <a:pt x="151" y="295"/>
                  </a:cubicBezTo>
                  <a:cubicBezTo>
                    <a:pt x="139" y="282"/>
                    <a:pt x="139" y="282"/>
                    <a:pt x="139" y="282"/>
                  </a:cubicBezTo>
                  <a:cubicBezTo>
                    <a:pt x="136" y="279"/>
                    <a:pt x="135" y="274"/>
                    <a:pt x="136" y="270"/>
                  </a:cubicBezTo>
                  <a:cubicBezTo>
                    <a:pt x="147" y="243"/>
                    <a:pt x="147" y="243"/>
                    <a:pt x="147" y="243"/>
                  </a:cubicBezTo>
                  <a:cubicBezTo>
                    <a:pt x="149" y="240"/>
                    <a:pt x="148" y="237"/>
                    <a:pt x="147" y="234"/>
                  </a:cubicBezTo>
                  <a:cubicBezTo>
                    <a:pt x="147" y="234"/>
                    <a:pt x="147" y="233"/>
                    <a:pt x="147" y="233"/>
                  </a:cubicBezTo>
                  <a:cubicBezTo>
                    <a:pt x="146" y="230"/>
                    <a:pt x="143" y="228"/>
                    <a:pt x="141" y="227"/>
                  </a:cubicBezTo>
                  <a:cubicBezTo>
                    <a:pt x="114" y="216"/>
                    <a:pt x="114" y="216"/>
                    <a:pt x="114" y="216"/>
                  </a:cubicBezTo>
                  <a:cubicBezTo>
                    <a:pt x="110" y="214"/>
                    <a:pt x="107" y="210"/>
                    <a:pt x="107" y="205"/>
                  </a:cubicBezTo>
                  <a:cubicBezTo>
                    <a:pt x="107" y="188"/>
                    <a:pt x="107" y="188"/>
                    <a:pt x="107" y="188"/>
                  </a:cubicBezTo>
                  <a:close/>
                  <a:moveTo>
                    <a:pt x="107" y="188"/>
                  </a:moveTo>
                  <a:cubicBezTo>
                    <a:pt x="107" y="188"/>
                    <a:pt x="107" y="188"/>
                    <a:pt x="107" y="18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2360453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951655" y="2604224"/>
            <a:ext cx="3075892" cy="3201154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81891"/>
            <a:ext cx="10515600" cy="814865"/>
          </a:xfrm>
        </p:spPr>
        <p:txBody>
          <a:bodyPr>
            <a:normAutofit/>
          </a:bodyPr>
          <a:lstStyle/>
          <a:p>
            <a:r>
              <a:rPr lang="en-US" dirty="0"/>
              <a:t>Three key elements of Business Intelligence</a:t>
            </a:r>
          </a:p>
        </p:txBody>
      </p:sp>
      <p:sp>
        <p:nvSpPr>
          <p:cNvPr id="29" name="Rectangle 28"/>
          <p:cNvSpPr/>
          <p:nvPr/>
        </p:nvSpPr>
        <p:spPr>
          <a:xfrm>
            <a:off x="2150551" y="2734686"/>
            <a:ext cx="774621" cy="76034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3101343" y="2734686"/>
            <a:ext cx="774621" cy="76034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4052134" y="2734686"/>
            <a:ext cx="774621" cy="76034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2139175" y="3787834"/>
            <a:ext cx="774621" cy="76034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3089967" y="3787834"/>
            <a:ext cx="774621" cy="76034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4040758" y="3787834"/>
            <a:ext cx="774621" cy="76034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2127799" y="4840982"/>
            <a:ext cx="774621" cy="76034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3078591" y="4840982"/>
            <a:ext cx="774621" cy="76034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4029382" y="4840982"/>
            <a:ext cx="774621" cy="76034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2" name="Freeform 11"/>
          <p:cNvSpPr>
            <a:spLocks noEditPoints="1"/>
          </p:cNvSpPr>
          <p:nvPr/>
        </p:nvSpPr>
        <p:spPr bwMode="auto">
          <a:xfrm>
            <a:off x="1447913" y="5288752"/>
            <a:ext cx="274320" cy="238125"/>
          </a:xfrm>
          <a:custGeom>
            <a:avLst/>
            <a:gdLst>
              <a:gd name="T0" fmla="*/ 0 w 3298"/>
              <a:gd name="T1" fmla="*/ 1876 h 2251"/>
              <a:gd name="T2" fmla="*/ 3298 w 3298"/>
              <a:gd name="T3" fmla="*/ 1876 h 2251"/>
              <a:gd name="T4" fmla="*/ 3298 w 3298"/>
              <a:gd name="T5" fmla="*/ 2251 h 2251"/>
              <a:gd name="T6" fmla="*/ 0 w 3298"/>
              <a:gd name="T7" fmla="*/ 2251 h 2251"/>
              <a:gd name="T8" fmla="*/ 0 w 3298"/>
              <a:gd name="T9" fmla="*/ 1876 h 2251"/>
              <a:gd name="T10" fmla="*/ 0 w 3298"/>
              <a:gd name="T11" fmla="*/ 938 h 2251"/>
              <a:gd name="T12" fmla="*/ 3298 w 3298"/>
              <a:gd name="T13" fmla="*/ 938 h 2251"/>
              <a:gd name="T14" fmla="*/ 3298 w 3298"/>
              <a:gd name="T15" fmla="*/ 1313 h 2251"/>
              <a:gd name="T16" fmla="*/ 0 w 3298"/>
              <a:gd name="T17" fmla="*/ 1313 h 2251"/>
              <a:gd name="T18" fmla="*/ 0 w 3298"/>
              <a:gd name="T19" fmla="*/ 938 h 2251"/>
              <a:gd name="T20" fmla="*/ 0 w 3298"/>
              <a:gd name="T21" fmla="*/ 0 h 2251"/>
              <a:gd name="T22" fmla="*/ 3298 w 3298"/>
              <a:gd name="T23" fmla="*/ 0 h 2251"/>
              <a:gd name="T24" fmla="*/ 3298 w 3298"/>
              <a:gd name="T25" fmla="*/ 375 h 2251"/>
              <a:gd name="T26" fmla="*/ 0 w 3298"/>
              <a:gd name="T27" fmla="*/ 375 h 2251"/>
              <a:gd name="T28" fmla="*/ 0 w 3298"/>
              <a:gd name="T29" fmla="*/ 0 h 22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3298" h="2251">
                <a:moveTo>
                  <a:pt x="0" y="1876"/>
                </a:moveTo>
                <a:lnTo>
                  <a:pt x="3298" y="1876"/>
                </a:lnTo>
                <a:lnTo>
                  <a:pt x="3298" y="2251"/>
                </a:lnTo>
                <a:lnTo>
                  <a:pt x="0" y="2251"/>
                </a:lnTo>
                <a:lnTo>
                  <a:pt x="0" y="1876"/>
                </a:lnTo>
                <a:close/>
                <a:moveTo>
                  <a:pt x="0" y="938"/>
                </a:moveTo>
                <a:lnTo>
                  <a:pt x="3298" y="938"/>
                </a:lnTo>
                <a:lnTo>
                  <a:pt x="3298" y="1313"/>
                </a:lnTo>
                <a:lnTo>
                  <a:pt x="0" y="1313"/>
                </a:lnTo>
                <a:lnTo>
                  <a:pt x="0" y="938"/>
                </a:lnTo>
                <a:close/>
                <a:moveTo>
                  <a:pt x="0" y="0"/>
                </a:moveTo>
                <a:lnTo>
                  <a:pt x="3298" y="0"/>
                </a:lnTo>
                <a:lnTo>
                  <a:pt x="3298" y="375"/>
                </a:lnTo>
                <a:lnTo>
                  <a:pt x="0" y="375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3" name="Freeform 56"/>
          <p:cNvSpPr>
            <a:spLocks noEditPoints="1"/>
          </p:cNvSpPr>
          <p:nvPr/>
        </p:nvSpPr>
        <p:spPr bwMode="auto">
          <a:xfrm>
            <a:off x="2279493" y="2873859"/>
            <a:ext cx="502813" cy="501715"/>
          </a:xfrm>
          <a:custGeom>
            <a:avLst/>
            <a:gdLst>
              <a:gd name="T0" fmla="*/ 534 w 3281"/>
              <a:gd name="T1" fmla="*/ 1898 h 2943"/>
              <a:gd name="T2" fmla="*/ 1262 w 3281"/>
              <a:gd name="T3" fmla="*/ 1898 h 2943"/>
              <a:gd name="T4" fmla="*/ 1262 w 3281"/>
              <a:gd name="T5" fmla="*/ 2943 h 2943"/>
              <a:gd name="T6" fmla="*/ 534 w 3281"/>
              <a:gd name="T7" fmla="*/ 2943 h 2943"/>
              <a:gd name="T8" fmla="*/ 534 w 3281"/>
              <a:gd name="T9" fmla="*/ 1898 h 2943"/>
              <a:gd name="T10" fmla="*/ 1544 w 3281"/>
              <a:gd name="T11" fmla="*/ 1568 h 2943"/>
              <a:gd name="T12" fmla="*/ 2272 w 3281"/>
              <a:gd name="T13" fmla="*/ 1568 h 2943"/>
              <a:gd name="T14" fmla="*/ 2272 w 3281"/>
              <a:gd name="T15" fmla="*/ 2943 h 2943"/>
              <a:gd name="T16" fmla="*/ 1544 w 3281"/>
              <a:gd name="T17" fmla="*/ 2943 h 2943"/>
              <a:gd name="T18" fmla="*/ 1544 w 3281"/>
              <a:gd name="T19" fmla="*/ 1568 h 2943"/>
              <a:gd name="T20" fmla="*/ 2554 w 3281"/>
              <a:gd name="T21" fmla="*/ 880 h 2943"/>
              <a:gd name="T22" fmla="*/ 3281 w 3281"/>
              <a:gd name="T23" fmla="*/ 880 h 2943"/>
              <a:gd name="T24" fmla="*/ 3281 w 3281"/>
              <a:gd name="T25" fmla="*/ 2943 h 2943"/>
              <a:gd name="T26" fmla="*/ 2554 w 3281"/>
              <a:gd name="T27" fmla="*/ 2943 h 2943"/>
              <a:gd name="T28" fmla="*/ 2554 w 3281"/>
              <a:gd name="T29" fmla="*/ 880 h 2943"/>
              <a:gd name="T30" fmla="*/ 2316 w 3281"/>
              <a:gd name="T31" fmla="*/ 0 h 2943"/>
              <a:gd name="T32" fmla="*/ 2920 w 3281"/>
              <a:gd name="T33" fmla="*/ 0 h 2943"/>
              <a:gd name="T34" fmla="*/ 2920 w 3281"/>
              <a:gd name="T35" fmla="*/ 617 h 2943"/>
              <a:gd name="T36" fmla="*/ 2701 w 3281"/>
              <a:gd name="T37" fmla="*/ 392 h 2943"/>
              <a:gd name="T38" fmla="*/ 1735 w 3281"/>
              <a:gd name="T39" fmla="*/ 1335 h 2943"/>
              <a:gd name="T40" fmla="*/ 1271 w 3281"/>
              <a:gd name="T41" fmla="*/ 843 h 2943"/>
              <a:gd name="T42" fmla="*/ 154 w 3281"/>
              <a:gd name="T43" fmla="*/ 2003 h 2943"/>
              <a:gd name="T44" fmla="*/ 0 w 3281"/>
              <a:gd name="T45" fmla="*/ 1848 h 2943"/>
              <a:gd name="T46" fmla="*/ 1272 w 3281"/>
              <a:gd name="T47" fmla="*/ 528 h 2943"/>
              <a:gd name="T48" fmla="*/ 1741 w 3281"/>
              <a:gd name="T49" fmla="*/ 1025 h 2943"/>
              <a:gd name="T50" fmla="*/ 2548 w 3281"/>
              <a:gd name="T51" fmla="*/ 237 h 2943"/>
              <a:gd name="T52" fmla="*/ 2316 w 3281"/>
              <a:gd name="T53" fmla="*/ 0 h 29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3281" h="2943">
                <a:moveTo>
                  <a:pt x="534" y="1898"/>
                </a:moveTo>
                <a:lnTo>
                  <a:pt x="1262" y="1898"/>
                </a:lnTo>
                <a:lnTo>
                  <a:pt x="1262" y="2943"/>
                </a:lnTo>
                <a:lnTo>
                  <a:pt x="534" y="2943"/>
                </a:lnTo>
                <a:lnTo>
                  <a:pt x="534" y="1898"/>
                </a:lnTo>
                <a:close/>
                <a:moveTo>
                  <a:pt x="1544" y="1568"/>
                </a:moveTo>
                <a:lnTo>
                  <a:pt x="2272" y="1568"/>
                </a:lnTo>
                <a:lnTo>
                  <a:pt x="2272" y="2943"/>
                </a:lnTo>
                <a:lnTo>
                  <a:pt x="1544" y="2943"/>
                </a:lnTo>
                <a:lnTo>
                  <a:pt x="1544" y="1568"/>
                </a:lnTo>
                <a:close/>
                <a:moveTo>
                  <a:pt x="2554" y="880"/>
                </a:moveTo>
                <a:lnTo>
                  <a:pt x="3281" y="880"/>
                </a:lnTo>
                <a:lnTo>
                  <a:pt x="3281" y="2943"/>
                </a:lnTo>
                <a:lnTo>
                  <a:pt x="2554" y="2943"/>
                </a:lnTo>
                <a:lnTo>
                  <a:pt x="2554" y="880"/>
                </a:lnTo>
                <a:close/>
                <a:moveTo>
                  <a:pt x="2316" y="0"/>
                </a:moveTo>
                <a:lnTo>
                  <a:pt x="2920" y="0"/>
                </a:lnTo>
                <a:lnTo>
                  <a:pt x="2920" y="617"/>
                </a:lnTo>
                <a:lnTo>
                  <a:pt x="2701" y="392"/>
                </a:lnTo>
                <a:lnTo>
                  <a:pt x="1735" y="1335"/>
                </a:lnTo>
                <a:lnTo>
                  <a:pt x="1271" y="843"/>
                </a:lnTo>
                <a:lnTo>
                  <a:pt x="154" y="2003"/>
                </a:lnTo>
                <a:lnTo>
                  <a:pt x="0" y="1848"/>
                </a:lnTo>
                <a:lnTo>
                  <a:pt x="1272" y="528"/>
                </a:lnTo>
                <a:lnTo>
                  <a:pt x="1741" y="1025"/>
                </a:lnTo>
                <a:lnTo>
                  <a:pt x="2548" y="237"/>
                </a:lnTo>
                <a:lnTo>
                  <a:pt x="2316" y="0"/>
                </a:ln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Oval 63"/>
          <p:cNvSpPr/>
          <p:nvPr/>
        </p:nvSpPr>
        <p:spPr>
          <a:xfrm>
            <a:off x="2002857" y="1104797"/>
            <a:ext cx="1602489" cy="6365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75 Machines</a:t>
            </a:r>
          </a:p>
        </p:txBody>
      </p:sp>
      <p:cxnSp>
        <p:nvCxnSpPr>
          <p:cNvPr id="66" name="Straight Arrow Connector 65"/>
          <p:cNvCxnSpPr>
            <a:stCxn id="64" idx="6"/>
          </p:cNvCxnSpPr>
          <p:nvPr/>
        </p:nvCxnSpPr>
        <p:spPr>
          <a:xfrm flipH="1">
            <a:off x="3580595" y="1423058"/>
            <a:ext cx="24751" cy="384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9" name="Chart 68"/>
          <p:cNvGraphicFramePr/>
          <p:nvPr>
            <p:extLst>
              <p:ext uri="{D42A27DB-BD31-4B8C-83A1-F6EECF244321}">
                <p14:modId xmlns:p14="http://schemas.microsoft.com/office/powerpoint/2010/main" val="707110324"/>
              </p:ext>
            </p:extLst>
          </p:nvPr>
        </p:nvGraphicFramePr>
        <p:xfrm>
          <a:off x="3999911" y="2795953"/>
          <a:ext cx="1090451" cy="5796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70" name="Straight Connector 69"/>
          <p:cNvCxnSpPr/>
          <p:nvPr/>
        </p:nvCxnSpPr>
        <p:spPr>
          <a:xfrm flipH="1">
            <a:off x="4036307" y="3252192"/>
            <a:ext cx="769733" cy="6077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/>
          <p:cNvSpPr txBox="1"/>
          <p:nvPr/>
        </p:nvSpPr>
        <p:spPr>
          <a:xfrm>
            <a:off x="4008541" y="3314018"/>
            <a:ext cx="858913" cy="12338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     F     M    A</a:t>
            </a:r>
          </a:p>
        </p:txBody>
      </p:sp>
      <p:cxnSp>
        <p:nvCxnSpPr>
          <p:cNvPr id="73" name="Straight Connector 72"/>
          <p:cNvCxnSpPr/>
          <p:nvPr/>
        </p:nvCxnSpPr>
        <p:spPr>
          <a:xfrm>
            <a:off x="4288763" y="5169078"/>
            <a:ext cx="0" cy="1713171"/>
          </a:xfrm>
          <a:prstGeom prst="line">
            <a:avLst/>
          </a:prstGeom>
          <a:ln w="3175">
            <a:solidFill>
              <a:schemeClr val="bg1">
                <a:alpha val="2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4" name="Chart 73"/>
          <p:cNvGraphicFramePr/>
          <p:nvPr>
            <p:extLst>
              <p:ext uri="{D42A27DB-BD31-4B8C-83A1-F6EECF244321}">
                <p14:modId xmlns:p14="http://schemas.microsoft.com/office/powerpoint/2010/main" val="59782476"/>
              </p:ext>
            </p:extLst>
          </p:nvPr>
        </p:nvGraphicFramePr>
        <p:xfrm>
          <a:off x="2868064" y="2757088"/>
          <a:ext cx="1198987" cy="79141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5" name="Freeform 49"/>
          <p:cNvSpPr>
            <a:spLocks noEditPoints="1"/>
          </p:cNvSpPr>
          <p:nvPr/>
        </p:nvSpPr>
        <p:spPr bwMode="auto">
          <a:xfrm>
            <a:off x="1422473" y="3787834"/>
            <a:ext cx="434827" cy="570285"/>
          </a:xfrm>
          <a:custGeom>
            <a:avLst/>
            <a:gdLst>
              <a:gd name="T0" fmla="*/ 226 w 790"/>
              <a:gd name="T1" fmla="*/ 0 h 1016"/>
              <a:gd name="T2" fmla="*/ 0 w 790"/>
              <a:gd name="T3" fmla="*/ 225 h 1016"/>
              <a:gd name="T4" fmla="*/ 170 w 790"/>
              <a:gd name="T5" fmla="*/ 225 h 1016"/>
              <a:gd name="T6" fmla="*/ 170 w 790"/>
              <a:gd name="T7" fmla="*/ 621 h 1016"/>
              <a:gd name="T8" fmla="*/ 282 w 790"/>
              <a:gd name="T9" fmla="*/ 621 h 1016"/>
              <a:gd name="T10" fmla="*/ 282 w 790"/>
              <a:gd name="T11" fmla="*/ 225 h 1016"/>
              <a:gd name="T12" fmla="*/ 452 w 790"/>
              <a:gd name="T13" fmla="*/ 225 h 1016"/>
              <a:gd name="T14" fmla="*/ 226 w 790"/>
              <a:gd name="T15" fmla="*/ 0 h 1016"/>
              <a:gd name="T16" fmla="*/ 621 w 790"/>
              <a:gd name="T17" fmla="*/ 790 h 1016"/>
              <a:gd name="T18" fmla="*/ 621 w 790"/>
              <a:gd name="T19" fmla="*/ 395 h 1016"/>
              <a:gd name="T20" fmla="*/ 508 w 790"/>
              <a:gd name="T21" fmla="*/ 395 h 1016"/>
              <a:gd name="T22" fmla="*/ 508 w 790"/>
              <a:gd name="T23" fmla="*/ 790 h 1016"/>
              <a:gd name="T24" fmla="*/ 339 w 790"/>
              <a:gd name="T25" fmla="*/ 790 h 1016"/>
              <a:gd name="T26" fmla="*/ 565 w 790"/>
              <a:gd name="T27" fmla="*/ 1016 h 1016"/>
              <a:gd name="T28" fmla="*/ 790 w 790"/>
              <a:gd name="T29" fmla="*/ 790 h 1016"/>
              <a:gd name="T30" fmla="*/ 621 w 790"/>
              <a:gd name="T31" fmla="*/ 790 h 10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790" h="1016">
                <a:moveTo>
                  <a:pt x="226" y="0"/>
                </a:moveTo>
                <a:lnTo>
                  <a:pt x="0" y="225"/>
                </a:lnTo>
                <a:lnTo>
                  <a:pt x="170" y="225"/>
                </a:lnTo>
                <a:lnTo>
                  <a:pt x="170" y="621"/>
                </a:lnTo>
                <a:lnTo>
                  <a:pt x="282" y="621"/>
                </a:lnTo>
                <a:lnTo>
                  <a:pt x="282" y="225"/>
                </a:lnTo>
                <a:lnTo>
                  <a:pt x="452" y="225"/>
                </a:lnTo>
                <a:lnTo>
                  <a:pt x="226" y="0"/>
                </a:lnTo>
                <a:close/>
                <a:moveTo>
                  <a:pt x="621" y="790"/>
                </a:moveTo>
                <a:lnTo>
                  <a:pt x="621" y="395"/>
                </a:lnTo>
                <a:lnTo>
                  <a:pt x="508" y="395"/>
                </a:lnTo>
                <a:lnTo>
                  <a:pt x="508" y="790"/>
                </a:lnTo>
                <a:lnTo>
                  <a:pt x="339" y="790"/>
                </a:lnTo>
                <a:lnTo>
                  <a:pt x="565" y="1016"/>
                </a:lnTo>
                <a:lnTo>
                  <a:pt x="790" y="790"/>
                </a:lnTo>
                <a:lnTo>
                  <a:pt x="621" y="79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UY"/>
          </a:p>
        </p:txBody>
      </p:sp>
      <p:sp>
        <p:nvSpPr>
          <p:cNvPr id="76" name="Freeform 121"/>
          <p:cNvSpPr>
            <a:spLocks noEditPoints="1"/>
          </p:cNvSpPr>
          <p:nvPr/>
        </p:nvSpPr>
        <p:spPr bwMode="auto">
          <a:xfrm>
            <a:off x="4156603" y="4986633"/>
            <a:ext cx="511092" cy="467894"/>
          </a:xfrm>
          <a:custGeom>
            <a:avLst/>
            <a:gdLst>
              <a:gd name="T0" fmla="*/ 113 w 1129"/>
              <a:gd name="T1" fmla="*/ 226 h 1129"/>
              <a:gd name="T2" fmla="*/ 0 w 1129"/>
              <a:gd name="T3" fmla="*/ 226 h 1129"/>
              <a:gd name="T4" fmla="*/ 0 w 1129"/>
              <a:gd name="T5" fmla="*/ 1016 h 1129"/>
              <a:gd name="T6" fmla="*/ 113 w 1129"/>
              <a:gd name="T7" fmla="*/ 1129 h 1129"/>
              <a:gd name="T8" fmla="*/ 903 w 1129"/>
              <a:gd name="T9" fmla="*/ 1129 h 1129"/>
              <a:gd name="T10" fmla="*/ 903 w 1129"/>
              <a:gd name="T11" fmla="*/ 1016 h 1129"/>
              <a:gd name="T12" fmla="*/ 113 w 1129"/>
              <a:gd name="T13" fmla="*/ 1016 h 1129"/>
              <a:gd name="T14" fmla="*/ 113 w 1129"/>
              <a:gd name="T15" fmla="*/ 226 h 1129"/>
              <a:gd name="T16" fmla="*/ 1016 w 1129"/>
              <a:gd name="T17" fmla="*/ 0 h 1129"/>
              <a:gd name="T18" fmla="*/ 339 w 1129"/>
              <a:gd name="T19" fmla="*/ 0 h 1129"/>
              <a:gd name="T20" fmla="*/ 226 w 1129"/>
              <a:gd name="T21" fmla="*/ 113 h 1129"/>
              <a:gd name="T22" fmla="*/ 226 w 1129"/>
              <a:gd name="T23" fmla="*/ 790 h 1129"/>
              <a:gd name="T24" fmla="*/ 339 w 1129"/>
              <a:gd name="T25" fmla="*/ 903 h 1129"/>
              <a:gd name="T26" fmla="*/ 1016 w 1129"/>
              <a:gd name="T27" fmla="*/ 903 h 1129"/>
              <a:gd name="T28" fmla="*/ 1129 w 1129"/>
              <a:gd name="T29" fmla="*/ 790 h 1129"/>
              <a:gd name="T30" fmla="*/ 1129 w 1129"/>
              <a:gd name="T31" fmla="*/ 113 h 1129"/>
              <a:gd name="T32" fmla="*/ 1016 w 1129"/>
              <a:gd name="T33" fmla="*/ 0 h 1129"/>
              <a:gd name="T34" fmla="*/ 959 w 1129"/>
              <a:gd name="T35" fmla="*/ 508 h 1129"/>
              <a:gd name="T36" fmla="*/ 734 w 1129"/>
              <a:gd name="T37" fmla="*/ 508 h 1129"/>
              <a:gd name="T38" fmla="*/ 734 w 1129"/>
              <a:gd name="T39" fmla="*/ 734 h 1129"/>
              <a:gd name="T40" fmla="*/ 621 w 1129"/>
              <a:gd name="T41" fmla="*/ 734 h 1129"/>
              <a:gd name="T42" fmla="*/ 621 w 1129"/>
              <a:gd name="T43" fmla="*/ 508 h 1129"/>
              <a:gd name="T44" fmla="*/ 395 w 1129"/>
              <a:gd name="T45" fmla="*/ 508 h 1129"/>
              <a:gd name="T46" fmla="*/ 395 w 1129"/>
              <a:gd name="T47" fmla="*/ 395 h 1129"/>
              <a:gd name="T48" fmla="*/ 621 w 1129"/>
              <a:gd name="T49" fmla="*/ 395 h 1129"/>
              <a:gd name="T50" fmla="*/ 621 w 1129"/>
              <a:gd name="T51" fmla="*/ 170 h 1129"/>
              <a:gd name="T52" fmla="*/ 734 w 1129"/>
              <a:gd name="T53" fmla="*/ 170 h 1129"/>
              <a:gd name="T54" fmla="*/ 734 w 1129"/>
              <a:gd name="T55" fmla="*/ 395 h 1129"/>
              <a:gd name="T56" fmla="*/ 959 w 1129"/>
              <a:gd name="T57" fmla="*/ 395 h 1129"/>
              <a:gd name="T58" fmla="*/ 959 w 1129"/>
              <a:gd name="T59" fmla="*/ 508 h 11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129" h="1129">
                <a:moveTo>
                  <a:pt x="113" y="226"/>
                </a:moveTo>
                <a:lnTo>
                  <a:pt x="0" y="226"/>
                </a:lnTo>
                <a:lnTo>
                  <a:pt x="0" y="1016"/>
                </a:lnTo>
                <a:cubicBezTo>
                  <a:pt x="0" y="1079"/>
                  <a:pt x="50" y="1129"/>
                  <a:pt x="113" y="1129"/>
                </a:cubicBezTo>
                <a:lnTo>
                  <a:pt x="903" y="1129"/>
                </a:lnTo>
                <a:lnTo>
                  <a:pt x="903" y="1016"/>
                </a:lnTo>
                <a:lnTo>
                  <a:pt x="113" y="1016"/>
                </a:lnTo>
                <a:lnTo>
                  <a:pt x="113" y="226"/>
                </a:lnTo>
                <a:close/>
                <a:moveTo>
                  <a:pt x="1016" y="0"/>
                </a:moveTo>
                <a:lnTo>
                  <a:pt x="339" y="0"/>
                </a:lnTo>
                <a:cubicBezTo>
                  <a:pt x="276" y="0"/>
                  <a:pt x="226" y="51"/>
                  <a:pt x="226" y="113"/>
                </a:cubicBezTo>
                <a:lnTo>
                  <a:pt x="226" y="790"/>
                </a:lnTo>
                <a:cubicBezTo>
                  <a:pt x="226" y="853"/>
                  <a:pt x="276" y="903"/>
                  <a:pt x="339" y="903"/>
                </a:cubicBezTo>
                <a:lnTo>
                  <a:pt x="1016" y="903"/>
                </a:lnTo>
                <a:cubicBezTo>
                  <a:pt x="1078" y="903"/>
                  <a:pt x="1129" y="853"/>
                  <a:pt x="1129" y="790"/>
                </a:cubicBezTo>
                <a:lnTo>
                  <a:pt x="1129" y="113"/>
                </a:lnTo>
                <a:cubicBezTo>
                  <a:pt x="1129" y="51"/>
                  <a:pt x="1078" y="0"/>
                  <a:pt x="1016" y="0"/>
                </a:cubicBezTo>
                <a:close/>
                <a:moveTo>
                  <a:pt x="959" y="508"/>
                </a:moveTo>
                <a:lnTo>
                  <a:pt x="734" y="508"/>
                </a:lnTo>
                <a:lnTo>
                  <a:pt x="734" y="734"/>
                </a:lnTo>
                <a:lnTo>
                  <a:pt x="621" y="734"/>
                </a:lnTo>
                <a:lnTo>
                  <a:pt x="621" y="508"/>
                </a:lnTo>
                <a:lnTo>
                  <a:pt x="395" y="508"/>
                </a:lnTo>
                <a:lnTo>
                  <a:pt x="395" y="395"/>
                </a:lnTo>
                <a:lnTo>
                  <a:pt x="621" y="395"/>
                </a:lnTo>
                <a:lnTo>
                  <a:pt x="621" y="170"/>
                </a:lnTo>
                <a:lnTo>
                  <a:pt x="734" y="170"/>
                </a:lnTo>
                <a:lnTo>
                  <a:pt x="734" y="395"/>
                </a:lnTo>
                <a:lnTo>
                  <a:pt x="959" y="395"/>
                </a:lnTo>
                <a:lnTo>
                  <a:pt x="959" y="508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UY"/>
          </a:p>
        </p:txBody>
      </p:sp>
      <p:sp>
        <p:nvSpPr>
          <p:cNvPr id="80" name="Freeform 53"/>
          <p:cNvSpPr>
            <a:spLocks noChangeAspect="1" noEditPoints="1"/>
          </p:cNvSpPr>
          <p:nvPr/>
        </p:nvSpPr>
        <p:spPr bwMode="auto">
          <a:xfrm>
            <a:off x="2370154" y="2164400"/>
            <a:ext cx="329865" cy="368425"/>
          </a:xfrm>
          <a:custGeom>
            <a:avLst/>
            <a:gdLst>
              <a:gd name="T0" fmla="*/ 508 w 1016"/>
              <a:gd name="T1" fmla="*/ 0 h 1129"/>
              <a:gd name="T2" fmla="*/ 621 w 1016"/>
              <a:gd name="T3" fmla="*/ 113 h 1129"/>
              <a:gd name="T4" fmla="*/ 508 w 1016"/>
              <a:gd name="T5" fmla="*/ 226 h 1129"/>
              <a:gd name="T6" fmla="*/ 395 w 1016"/>
              <a:gd name="T7" fmla="*/ 113 h 1129"/>
              <a:gd name="T8" fmla="*/ 508 w 1016"/>
              <a:gd name="T9" fmla="*/ 0 h 1129"/>
              <a:gd name="T10" fmla="*/ 1016 w 1016"/>
              <a:gd name="T11" fmla="*/ 395 h 1129"/>
              <a:gd name="T12" fmla="*/ 678 w 1016"/>
              <a:gd name="T13" fmla="*/ 395 h 1129"/>
              <a:gd name="T14" fmla="*/ 678 w 1016"/>
              <a:gd name="T15" fmla="*/ 1129 h 1129"/>
              <a:gd name="T16" fmla="*/ 565 w 1016"/>
              <a:gd name="T17" fmla="*/ 1129 h 1129"/>
              <a:gd name="T18" fmla="*/ 565 w 1016"/>
              <a:gd name="T19" fmla="*/ 790 h 1129"/>
              <a:gd name="T20" fmla="*/ 452 w 1016"/>
              <a:gd name="T21" fmla="*/ 790 h 1129"/>
              <a:gd name="T22" fmla="*/ 452 w 1016"/>
              <a:gd name="T23" fmla="*/ 1129 h 1129"/>
              <a:gd name="T24" fmla="*/ 339 w 1016"/>
              <a:gd name="T25" fmla="*/ 1129 h 1129"/>
              <a:gd name="T26" fmla="*/ 339 w 1016"/>
              <a:gd name="T27" fmla="*/ 395 h 1129"/>
              <a:gd name="T28" fmla="*/ 0 w 1016"/>
              <a:gd name="T29" fmla="*/ 395 h 1129"/>
              <a:gd name="T30" fmla="*/ 0 w 1016"/>
              <a:gd name="T31" fmla="*/ 282 h 1129"/>
              <a:gd name="T32" fmla="*/ 1016 w 1016"/>
              <a:gd name="T33" fmla="*/ 282 h 1129"/>
              <a:gd name="T34" fmla="*/ 1016 w 1016"/>
              <a:gd name="T35" fmla="*/ 395 h 11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016" h="1129">
                <a:moveTo>
                  <a:pt x="508" y="0"/>
                </a:moveTo>
                <a:cubicBezTo>
                  <a:pt x="571" y="0"/>
                  <a:pt x="621" y="51"/>
                  <a:pt x="621" y="113"/>
                </a:cubicBezTo>
                <a:cubicBezTo>
                  <a:pt x="621" y="175"/>
                  <a:pt x="571" y="226"/>
                  <a:pt x="508" y="226"/>
                </a:cubicBezTo>
                <a:cubicBezTo>
                  <a:pt x="446" y="226"/>
                  <a:pt x="395" y="175"/>
                  <a:pt x="395" y="113"/>
                </a:cubicBezTo>
                <a:cubicBezTo>
                  <a:pt x="395" y="51"/>
                  <a:pt x="446" y="0"/>
                  <a:pt x="508" y="0"/>
                </a:cubicBezTo>
                <a:close/>
                <a:moveTo>
                  <a:pt x="1016" y="395"/>
                </a:moveTo>
                <a:lnTo>
                  <a:pt x="678" y="395"/>
                </a:lnTo>
                <a:lnTo>
                  <a:pt x="678" y="1129"/>
                </a:lnTo>
                <a:lnTo>
                  <a:pt x="565" y="1129"/>
                </a:lnTo>
                <a:lnTo>
                  <a:pt x="565" y="790"/>
                </a:lnTo>
                <a:lnTo>
                  <a:pt x="452" y="790"/>
                </a:lnTo>
                <a:lnTo>
                  <a:pt x="452" y="1129"/>
                </a:lnTo>
                <a:lnTo>
                  <a:pt x="339" y="1129"/>
                </a:lnTo>
                <a:lnTo>
                  <a:pt x="339" y="395"/>
                </a:lnTo>
                <a:lnTo>
                  <a:pt x="0" y="395"/>
                </a:lnTo>
                <a:lnTo>
                  <a:pt x="0" y="282"/>
                </a:lnTo>
                <a:lnTo>
                  <a:pt x="1016" y="282"/>
                </a:lnTo>
                <a:lnTo>
                  <a:pt x="1016" y="395"/>
                </a:ln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98" tIns="34299" rIns="68598" bIns="34299" numCol="1" anchor="t" anchorCtr="0" compatLnSpc="1">
            <a:prstTxWarp prst="textNoShape">
              <a:avLst/>
            </a:prstTxWarp>
          </a:bodyPr>
          <a:lstStyle/>
          <a:p>
            <a:endParaRPr lang="es-UY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2" name="Gruppe 67"/>
          <p:cNvGrpSpPr>
            <a:grpSpLocks noChangeAspect="1"/>
          </p:cNvGrpSpPr>
          <p:nvPr/>
        </p:nvGrpSpPr>
        <p:grpSpPr bwMode="auto">
          <a:xfrm>
            <a:off x="2894655" y="2161761"/>
            <a:ext cx="424449" cy="389298"/>
            <a:chOff x="355442" y="4350695"/>
            <a:chExt cx="900893" cy="825896"/>
          </a:xfrm>
          <a:solidFill>
            <a:schemeClr val="tx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3" name="Freeform 26"/>
            <p:cNvSpPr>
              <a:spLocks noEditPoints="1"/>
            </p:cNvSpPr>
            <p:nvPr/>
          </p:nvSpPr>
          <p:spPr bwMode="auto">
            <a:xfrm>
              <a:off x="355442" y="4350695"/>
              <a:ext cx="584955" cy="588138"/>
            </a:xfrm>
            <a:custGeom>
              <a:avLst/>
              <a:gdLst/>
              <a:ahLst/>
              <a:cxnLst>
                <a:cxn ang="0">
                  <a:pos x="51" y="27"/>
                </a:cxn>
                <a:cxn ang="0">
                  <a:pos x="46" y="23"/>
                </a:cxn>
                <a:cxn ang="0">
                  <a:pos x="52" y="20"/>
                </a:cxn>
                <a:cxn ang="0">
                  <a:pos x="49" y="13"/>
                </a:cxn>
                <a:cxn ang="0">
                  <a:pos x="47" y="12"/>
                </a:cxn>
                <a:cxn ang="0">
                  <a:pos x="40" y="13"/>
                </a:cxn>
                <a:cxn ang="0">
                  <a:pos x="43" y="7"/>
                </a:cxn>
                <a:cxn ang="0">
                  <a:pos x="37" y="2"/>
                </a:cxn>
                <a:cxn ang="0">
                  <a:pos x="32" y="7"/>
                </a:cxn>
                <a:cxn ang="0">
                  <a:pos x="29" y="1"/>
                </a:cxn>
                <a:cxn ang="0">
                  <a:pos x="27" y="0"/>
                </a:cxn>
                <a:cxn ang="0">
                  <a:pos x="19" y="2"/>
                </a:cxn>
                <a:cxn ang="0">
                  <a:pos x="18" y="9"/>
                </a:cxn>
                <a:cxn ang="0">
                  <a:pos x="12" y="4"/>
                </a:cxn>
                <a:cxn ang="0">
                  <a:pos x="6" y="10"/>
                </a:cxn>
                <a:cxn ang="0">
                  <a:pos x="10" y="15"/>
                </a:cxn>
                <a:cxn ang="0">
                  <a:pos x="3" y="16"/>
                </a:cxn>
                <a:cxn ang="0">
                  <a:pos x="2" y="17"/>
                </a:cxn>
                <a:cxn ang="0">
                  <a:pos x="0" y="25"/>
                </a:cxn>
                <a:cxn ang="0">
                  <a:pos x="7" y="27"/>
                </a:cxn>
                <a:cxn ang="0">
                  <a:pos x="2" y="31"/>
                </a:cxn>
                <a:cxn ang="0">
                  <a:pos x="4" y="39"/>
                </a:cxn>
                <a:cxn ang="0">
                  <a:pos x="6" y="40"/>
                </a:cxn>
                <a:cxn ang="0">
                  <a:pos x="12" y="40"/>
                </a:cxn>
                <a:cxn ang="0">
                  <a:pos x="10" y="47"/>
                </a:cxn>
                <a:cxn ang="0">
                  <a:pos x="17" y="50"/>
                </a:cxn>
                <a:cxn ang="0">
                  <a:pos x="21" y="45"/>
                </a:cxn>
                <a:cxn ang="0">
                  <a:pos x="23" y="51"/>
                </a:cxn>
                <a:cxn ang="0">
                  <a:pos x="24" y="52"/>
                </a:cxn>
                <a:cxn ang="0">
                  <a:pos x="32" y="52"/>
                </a:cxn>
                <a:cxn ang="0">
                  <a:pos x="33" y="50"/>
                </a:cxn>
                <a:cxn ang="0">
                  <a:pos x="35" y="44"/>
                </a:cxn>
                <a:cxn ang="0">
                  <a:pos x="40" y="48"/>
                </a:cxn>
                <a:cxn ang="0">
                  <a:pos x="46" y="43"/>
                </a:cxn>
                <a:cxn ang="0">
                  <a:pos x="46" y="41"/>
                </a:cxn>
                <a:cxn ang="0">
                  <a:pos x="43" y="35"/>
                </a:cxn>
                <a:cxn ang="0">
                  <a:pos x="50" y="36"/>
                </a:cxn>
                <a:cxn ang="0">
                  <a:pos x="52" y="29"/>
                </a:cxn>
                <a:cxn ang="0">
                  <a:pos x="33" y="28"/>
                </a:cxn>
                <a:cxn ang="0">
                  <a:pos x="19" y="25"/>
                </a:cxn>
                <a:cxn ang="0">
                  <a:pos x="33" y="28"/>
                </a:cxn>
              </a:cxnLst>
              <a:rect l="0" t="0" r="r" b="b"/>
              <a:pathLst>
                <a:path w="52" h="52">
                  <a:moveTo>
                    <a:pt x="52" y="27"/>
                  </a:moveTo>
                  <a:cubicBezTo>
                    <a:pt x="52" y="27"/>
                    <a:pt x="52" y="27"/>
                    <a:pt x="51" y="27"/>
                  </a:cubicBezTo>
                  <a:cubicBezTo>
                    <a:pt x="46" y="26"/>
                    <a:pt x="46" y="26"/>
                    <a:pt x="46" y="26"/>
                  </a:cubicBezTo>
                  <a:cubicBezTo>
                    <a:pt x="46" y="23"/>
                    <a:pt x="46" y="23"/>
                    <a:pt x="46" y="23"/>
                  </a:cubicBezTo>
                  <a:cubicBezTo>
                    <a:pt x="51" y="21"/>
                    <a:pt x="51" y="21"/>
                    <a:pt x="51" y="21"/>
                  </a:cubicBezTo>
                  <a:cubicBezTo>
                    <a:pt x="51" y="21"/>
                    <a:pt x="51" y="21"/>
                    <a:pt x="52" y="20"/>
                  </a:cubicBezTo>
                  <a:cubicBezTo>
                    <a:pt x="52" y="20"/>
                    <a:pt x="52" y="20"/>
                    <a:pt x="51" y="19"/>
                  </a:cubicBezTo>
                  <a:cubicBezTo>
                    <a:pt x="49" y="13"/>
                    <a:pt x="49" y="13"/>
                    <a:pt x="49" y="13"/>
                  </a:cubicBezTo>
                  <a:cubicBezTo>
                    <a:pt x="49" y="12"/>
                    <a:pt x="48" y="12"/>
                    <a:pt x="48" y="12"/>
                  </a:cubicBezTo>
                  <a:cubicBezTo>
                    <a:pt x="48" y="12"/>
                    <a:pt x="47" y="12"/>
                    <a:pt x="47" y="12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40" y="13"/>
                    <a:pt x="40" y="13"/>
                    <a:pt x="40" y="13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43" y="7"/>
                    <a:pt x="43" y="7"/>
                    <a:pt x="43" y="7"/>
                  </a:cubicBezTo>
                  <a:cubicBezTo>
                    <a:pt x="43" y="6"/>
                    <a:pt x="43" y="6"/>
                    <a:pt x="43" y="6"/>
                  </a:cubicBezTo>
                  <a:cubicBezTo>
                    <a:pt x="37" y="2"/>
                    <a:pt x="37" y="2"/>
                    <a:pt x="37" y="2"/>
                  </a:cubicBezTo>
                  <a:cubicBezTo>
                    <a:pt x="36" y="2"/>
                    <a:pt x="35" y="2"/>
                    <a:pt x="35" y="3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29" y="1"/>
                    <a:pt x="29" y="1"/>
                    <a:pt x="29" y="1"/>
                  </a:cubicBezTo>
                  <a:cubicBezTo>
                    <a:pt x="29" y="1"/>
                    <a:pt x="29" y="1"/>
                    <a:pt x="29" y="0"/>
                  </a:cubicBezTo>
                  <a:cubicBezTo>
                    <a:pt x="28" y="0"/>
                    <a:pt x="28" y="0"/>
                    <a:pt x="27" y="0"/>
                  </a:cubicBezTo>
                  <a:cubicBezTo>
                    <a:pt x="20" y="1"/>
                    <a:pt x="20" y="1"/>
                    <a:pt x="20" y="1"/>
                  </a:cubicBezTo>
                  <a:cubicBezTo>
                    <a:pt x="20" y="1"/>
                    <a:pt x="19" y="1"/>
                    <a:pt x="19" y="2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3" y="4"/>
                    <a:pt x="12" y="4"/>
                    <a:pt x="12" y="4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6" y="9"/>
                    <a:pt x="6" y="9"/>
                    <a:pt x="6" y="10"/>
                  </a:cubicBezTo>
                  <a:cubicBezTo>
                    <a:pt x="6" y="10"/>
                    <a:pt x="6" y="11"/>
                    <a:pt x="6" y="11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2" y="16"/>
                  </a:cubicBezTo>
                  <a:cubicBezTo>
                    <a:pt x="2" y="16"/>
                    <a:pt x="2" y="16"/>
                    <a:pt x="2" y="17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4"/>
                    <a:pt x="0" y="25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7" y="27"/>
                    <a:pt x="7" y="27"/>
                    <a:pt x="7" y="27"/>
                  </a:cubicBezTo>
                  <a:cubicBezTo>
                    <a:pt x="7" y="29"/>
                    <a:pt x="7" y="29"/>
                    <a:pt x="7" y="29"/>
                  </a:cubicBezTo>
                  <a:cubicBezTo>
                    <a:pt x="2" y="31"/>
                    <a:pt x="2" y="31"/>
                    <a:pt x="2" y="31"/>
                  </a:cubicBezTo>
                  <a:cubicBezTo>
                    <a:pt x="1" y="31"/>
                    <a:pt x="1" y="32"/>
                    <a:pt x="1" y="33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4" y="40"/>
                    <a:pt x="4" y="40"/>
                    <a:pt x="5" y="40"/>
                  </a:cubicBezTo>
                  <a:cubicBezTo>
                    <a:pt x="5" y="40"/>
                    <a:pt x="5" y="40"/>
                    <a:pt x="6" y="40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9" y="45"/>
                    <a:pt x="9" y="46"/>
                    <a:pt x="10" y="47"/>
                  </a:cubicBezTo>
                  <a:cubicBezTo>
                    <a:pt x="16" y="50"/>
                    <a:pt x="16" y="50"/>
                    <a:pt x="16" y="50"/>
                  </a:cubicBezTo>
                  <a:cubicBezTo>
                    <a:pt x="16" y="50"/>
                    <a:pt x="17" y="50"/>
                    <a:pt x="17" y="50"/>
                  </a:cubicBezTo>
                  <a:cubicBezTo>
                    <a:pt x="17" y="50"/>
                    <a:pt x="18" y="50"/>
                    <a:pt x="18" y="50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3" y="45"/>
                    <a:pt x="23" y="45"/>
                    <a:pt x="23" y="45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3" y="51"/>
                    <a:pt x="24" y="52"/>
                    <a:pt x="24" y="52"/>
                  </a:cubicBezTo>
                  <a:cubicBezTo>
                    <a:pt x="24" y="52"/>
                    <a:pt x="24" y="52"/>
                    <a:pt x="24" y="52"/>
                  </a:cubicBezTo>
                  <a:cubicBezTo>
                    <a:pt x="25" y="52"/>
                    <a:pt x="25" y="52"/>
                    <a:pt x="25" y="52"/>
                  </a:cubicBezTo>
                  <a:cubicBezTo>
                    <a:pt x="32" y="52"/>
                    <a:pt x="32" y="52"/>
                    <a:pt x="32" y="52"/>
                  </a:cubicBezTo>
                  <a:cubicBezTo>
                    <a:pt x="32" y="52"/>
                    <a:pt x="33" y="51"/>
                    <a:pt x="33" y="51"/>
                  </a:cubicBezTo>
                  <a:cubicBezTo>
                    <a:pt x="33" y="51"/>
                    <a:pt x="33" y="50"/>
                    <a:pt x="33" y="50"/>
                  </a:cubicBezTo>
                  <a:cubicBezTo>
                    <a:pt x="33" y="44"/>
                    <a:pt x="33" y="44"/>
                    <a:pt x="33" y="44"/>
                  </a:cubicBezTo>
                  <a:cubicBezTo>
                    <a:pt x="35" y="44"/>
                    <a:pt x="35" y="44"/>
                    <a:pt x="35" y="44"/>
                  </a:cubicBezTo>
                  <a:cubicBezTo>
                    <a:pt x="39" y="48"/>
                    <a:pt x="39" y="48"/>
                    <a:pt x="39" y="48"/>
                  </a:cubicBezTo>
                  <a:cubicBezTo>
                    <a:pt x="39" y="48"/>
                    <a:pt x="39" y="48"/>
                    <a:pt x="40" y="48"/>
                  </a:cubicBezTo>
                  <a:cubicBezTo>
                    <a:pt x="40" y="48"/>
                    <a:pt x="40" y="48"/>
                    <a:pt x="41" y="48"/>
                  </a:cubicBezTo>
                  <a:cubicBezTo>
                    <a:pt x="46" y="43"/>
                    <a:pt x="46" y="43"/>
                    <a:pt x="46" y="43"/>
                  </a:cubicBezTo>
                  <a:cubicBezTo>
                    <a:pt x="46" y="43"/>
                    <a:pt x="46" y="43"/>
                    <a:pt x="46" y="42"/>
                  </a:cubicBezTo>
                  <a:cubicBezTo>
                    <a:pt x="46" y="42"/>
                    <a:pt x="46" y="42"/>
                    <a:pt x="46" y="41"/>
                  </a:cubicBezTo>
                  <a:cubicBezTo>
                    <a:pt x="42" y="37"/>
                    <a:pt x="42" y="37"/>
                    <a:pt x="42" y="37"/>
                  </a:cubicBezTo>
                  <a:cubicBezTo>
                    <a:pt x="43" y="35"/>
                    <a:pt x="43" y="35"/>
                    <a:pt x="43" y="35"/>
                  </a:cubicBezTo>
                  <a:cubicBezTo>
                    <a:pt x="49" y="36"/>
                    <a:pt x="49" y="36"/>
                    <a:pt x="49" y="36"/>
                  </a:cubicBezTo>
                  <a:cubicBezTo>
                    <a:pt x="49" y="37"/>
                    <a:pt x="50" y="36"/>
                    <a:pt x="50" y="36"/>
                  </a:cubicBezTo>
                  <a:cubicBezTo>
                    <a:pt x="50" y="36"/>
                    <a:pt x="51" y="36"/>
                    <a:pt x="51" y="35"/>
                  </a:cubicBezTo>
                  <a:cubicBezTo>
                    <a:pt x="52" y="29"/>
                    <a:pt x="52" y="29"/>
                    <a:pt x="52" y="29"/>
                  </a:cubicBezTo>
                  <a:cubicBezTo>
                    <a:pt x="52" y="28"/>
                    <a:pt x="52" y="28"/>
                    <a:pt x="52" y="27"/>
                  </a:cubicBezTo>
                  <a:close/>
                  <a:moveTo>
                    <a:pt x="33" y="28"/>
                  </a:moveTo>
                  <a:cubicBezTo>
                    <a:pt x="32" y="31"/>
                    <a:pt x="28" y="34"/>
                    <a:pt x="25" y="33"/>
                  </a:cubicBezTo>
                  <a:cubicBezTo>
                    <a:pt x="21" y="32"/>
                    <a:pt x="18" y="28"/>
                    <a:pt x="19" y="25"/>
                  </a:cubicBezTo>
                  <a:cubicBezTo>
                    <a:pt x="20" y="21"/>
                    <a:pt x="24" y="18"/>
                    <a:pt x="28" y="19"/>
                  </a:cubicBezTo>
                  <a:cubicBezTo>
                    <a:pt x="32" y="20"/>
                    <a:pt x="34" y="24"/>
                    <a:pt x="33" y="28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a-DK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pitchFamily="-97" charset="-128"/>
              </a:endParaRPr>
            </a:p>
          </p:txBody>
        </p:sp>
        <p:sp>
          <p:nvSpPr>
            <p:cNvPr id="84" name="Freeform 27"/>
            <p:cNvSpPr>
              <a:spLocks noEditPoints="1"/>
            </p:cNvSpPr>
            <p:nvPr/>
          </p:nvSpPr>
          <p:spPr bwMode="auto">
            <a:xfrm>
              <a:off x="840298" y="4757386"/>
              <a:ext cx="416037" cy="419205"/>
            </a:xfrm>
            <a:custGeom>
              <a:avLst/>
              <a:gdLst/>
              <a:ahLst/>
              <a:cxnLst>
                <a:cxn ang="0">
                  <a:pos x="33" y="29"/>
                </a:cxn>
                <a:cxn ang="0">
                  <a:pos x="31" y="24"/>
                </a:cxn>
                <a:cxn ang="0">
                  <a:pos x="36" y="25"/>
                </a:cxn>
                <a:cxn ang="0">
                  <a:pos x="37" y="20"/>
                </a:cxn>
                <a:cxn ang="0">
                  <a:pos x="36" y="18"/>
                </a:cxn>
                <a:cxn ang="0">
                  <a:pos x="32" y="16"/>
                </a:cxn>
                <a:cxn ang="0">
                  <a:pos x="37" y="14"/>
                </a:cxn>
                <a:cxn ang="0">
                  <a:pos x="35" y="9"/>
                </a:cxn>
                <a:cxn ang="0">
                  <a:pos x="30" y="10"/>
                </a:cxn>
                <a:cxn ang="0">
                  <a:pos x="31" y="5"/>
                </a:cxn>
                <a:cxn ang="0">
                  <a:pos x="30" y="4"/>
                </a:cxn>
                <a:cxn ang="0">
                  <a:pos x="24" y="2"/>
                </a:cxn>
                <a:cxn ang="0">
                  <a:pos x="21" y="5"/>
                </a:cxn>
                <a:cxn ang="0">
                  <a:pos x="19" y="0"/>
                </a:cxn>
                <a:cxn ang="0">
                  <a:pos x="14" y="1"/>
                </a:cxn>
                <a:cxn ang="0">
                  <a:pos x="14" y="5"/>
                </a:cxn>
                <a:cxn ang="0">
                  <a:pos x="10" y="3"/>
                </a:cxn>
                <a:cxn ang="0">
                  <a:pos x="8" y="3"/>
                </a:cxn>
                <a:cxn ang="0">
                  <a:pos x="4" y="7"/>
                </a:cxn>
                <a:cxn ang="0">
                  <a:pos x="7" y="11"/>
                </a:cxn>
                <a:cxn ang="0">
                  <a:pos x="3" y="11"/>
                </a:cxn>
                <a:cxn ang="0">
                  <a:pos x="0" y="17"/>
                </a:cxn>
                <a:cxn ang="0">
                  <a:pos x="1" y="18"/>
                </a:cxn>
                <a:cxn ang="0">
                  <a:pos x="5" y="20"/>
                </a:cxn>
                <a:cxn ang="0">
                  <a:pos x="1" y="23"/>
                </a:cxn>
                <a:cxn ang="0">
                  <a:pos x="4" y="28"/>
                </a:cxn>
                <a:cxn ang="0">
                  <a:pos x="8" y="27"/>
                </a:cxn>
                <a:cxn ang="0">
                  <a:pos x="7" y="31"/>
                </a:cxn>
                <a:cxn ang="0">
                  <a:pos x="7" y="33"/>
                </a:cxn>
                <a:cxn ang="0">
                  <a:pos x="12" y="35"/>
                </a:cxn>
                <a:cxn ang="0">
                  <a:pos x="13" y="35"/>
                </a:cxn>
                <a:cxn ang="0">
                  <a:pos x="17" y="32"/>
                </a:cxn>
                <a:cxn ang="0">
                  <a:pos x="17" y="37"/>
                </a:cxn>
                <a:cxn ang="0">
                  <a:pos x="23" y="36"/>
                </a:cxn>
                <a:cxn ang="0">
                  <a:pos x="24" y="35"/>
                </a:cxn>
                <a:cxn ang="0">
                  <a:pos x="25" y="31"/>
                </a:cxn>
                <a:cxn ang="0">
                  <a:pos x="28" y="34"/>
                </a:cxn>
                <a:cxn ang="0">
                  <a:pos x="33" y="30"/>
                </a:cxn>
                <a:cxn ang="0">
                  <a:pos x="22" y="22"/>
                </a:cxn>
                <a:cxn ang="0">
                  <a:pos x="15" y="15"/>
                </a:cxn>
                <a:cxn ang="0">
                  <a:pos x="22" y="22"/>
                </a:cxn>
              </a:cxnLst>
              <a:rect l="0" t="0" r="r" b="b"/>
              <a:pathLst>
                <a:path w="37" h="37">
                  <a:moveTo>
                    <a:pt x="33" y="29"/>
                  </a:moveTo>
                  <a:cubicBezTo>
                    <a:pt x="33" y="29"/>
                    <a:pt x="33" y="29"/>
                    <a:pt x="33" y="29"/>
                  </a:cubicBezTo>
                  <a:cubicBezTo>
                    <a:pt x="30" y="26"/>
                    <a:pt x="30" y="26"/>
                    <a:pt x="30" y="26"/>
                  </a:cubicBezTo>
                  <a:cubicBezTo>
                    <a:pt x="31" y="24"/>
                    <a:pt x="31" y="24"/>
                    <a:pt x="31" y="24"/>
                  </a:cubicBezTo>
                  <a:cubicBezTo>
                    <a:pt x="35" y="25"/>
                    <a:pt x="35" y="25"/>
                    <a:pt x="35" y="25"/>
                  </a:cubicBezTo>
                  <a:cubicBezTo>
                    <a:pt x="35" y="25"/>
                    <a:pt x="36" y="25"/>
                    <a:pt x="36" y="25"/>
                  </a:cubicBezTo>
                  <a:cubicBezTo>
                    <a:pt x="36" y="25"/>
                    <a:pt x="36" y="25"/>
                    <a:pt x="36" y="24"/>
                  </a:cubicBezTo>
                  <a:cubicBezTo>
                    <a:pt x="37" y="20"/>
                    <a:pt x="37" y="20"/>
                    <a:pt x="37" y="20"/>
                  </a:cubicBezTo>
                  <a:cubicBezTo>
                    <a:pt x="37" y="19"/>
                    <a:pt x="37" y="19"/>
                    <a:pt x="37" y="19"/>
                  </a:cubicBezTo>
                  <a:cubicBezTo>
                    <a:pt x="37" y="19"/>
                    <a:pt x="37" y="18"/>
                    <a:pt x="36" y="18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2" y="16"/>
                    <a:pt x="32" y="16"/>
                    <a:pt x="32" y="16"/>
                  </a:cubicBezTo>
                  <a:cubicBezTo>
                    <a:pt x="36" y="14"/>
                    <a:pt x="36" y="14"/>
                    <a:pt x="36" y="14"/>
                  </a:cubicBezTo>
                  <a:cubicBezTo>
                    <a:pt x="36" y="14"/>
                    <a:pt x="37" y="14"/>
                    <a:pt x="37" y="14"/>
                  </a:cubicBezTo>
                  <a:cubicBezTo>
                    <a:pt x="37" y="14"/>
                    <a:pt x="37" y="13"/>
                    <a:pt x="37" y="13"/>
                  </a:cubicBezTo>
                  <a:cubicBezTo>
                    <a:pt x="35" y="9"/>
                    <a:pt x="35" y="9"/>
                    <a:pt x="35" y="9"/>
                  </a:cubicBezTo>
                  <a:cubicBezTo>
                    <a:pt x="34" y="8"/>
                    <a:pt x="34" y="8"/>
                    <a:pt x="33" y="8"/>
                  </a:cubicBezTo>
                  <a:cubicBezTo>
                    <a:pt x="30" y="10"/>
                    <a:pt x="30" y="10"/>
                    <a:pt x="30" y="10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1" y="5"/>
                    <a:pt x="31" y="4"/>
                    <a:pt x="31" y="4"/>
                  </a:cubicBezTo>
                  <a:cubicBezTo>
                    <a:pt x="31" y="4"/>
                    <a:pt x="30" y="4"/>
                    <a:pt x="30" y="4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25" y="1"/>
                    <a:pt x="25" y="1"/>
                    <a:pt x="24" y="2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0" y="0"/>
                    <a:pt x="20" y="0"/>
                    <a:pt x="1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0" y="3"/>
                    <a:pt x="9" y="3"/>
                    <a:pt x="9" y="3"/>
                  </a:cubicBezTo>
                  <a:cubicBezTo>
                    <a:pt x="9" y="3"/>
                    <a:pt x="9" y="3"/>
                    <a:pt x="8" y="3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6"/>
                    <a:pt x="4" y="7"/>
                    <a:pt x="4" y="7"/>
                  </a:cubicBezTo>
                  <a:cubicBezTo>
                    <a:pt x="4" y="7"/>
                    <a:pt x="4" y="8"/>
                    <a:pt x="5" y="8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2" y="11"/>
                    <a:pt x="2" y="11"/>
                    <a:pt x="1" y="12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7"/>
                    <a:pt x="0" y="17"/>
                    <a:pt x="1" y="18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2" y="22"/>
                    <a:pt x="2" y="22"/>
                    <a:pt x="2" y="22"/>
                  </a:cubicBezTo>
                  <a:cubicBezTo>
                    <a:pt x="1" y="22"/>
                    <a:pt x="1" y="23"/>
                    <a:pt x="1" y="23"/>
                  </a:cubicBezTo>
                  <a:cubicBezTo>
                    <a:pt x="3" y="28"/>
                    <a:pt x="3" y="28"/>
                    <a:pt x="3" y="28"/>
                  </a:cubicBezTo>
                  <a:cubicBezTo>
                    <a:pt x="3" y="28"/>
                    <a:pt x="3" y="28"/>
                    <a:pt x="4" y="28"/>
                  </a:cubicBezTo>
                  <a:cubicBezTo>
                    <a:pt x="4" y="29"/>
                    <a:pt x="4" y="29"/>
                    <a:pt x="4" y="28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7" y="31"/>
                    <a:pt x="7" y="31"/>
                    <a:pt x="7" y="31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7" y="32"/>
                    <a:pt x="7" y="33"/>
                    <a:pt x="7" y="33"/>
                  </a:cubicBezTo>
                  <a:cubicBezTo>
                    <a:pt x="7" y="33"/>
                    <a:pt x="7" y="33"/>
                    <a:pt x="7" y="33"/>
                  </a:cubicBezTo>
                  <a:cubicBezTo>
                    <a:pt x="12" y="35"/>
                    <a:pt x="12" y="35"/>
                    <a:pt x="12" y="35"/>
                  </a:cubicBezTo>
                  <a:cubicBezTo>
                    <a:pt x="12" y="35"/>
                    <a:pt x="12" y="35"/>
                    <a:pt x="13" y="35"/>
                  </a:cubicBezTo>
                  <a:cubicBezTo>
                    <a:pt x="13" y="35"/>
                    <a:pt x="13" y="35"/>
                    <a:pt x="13" y="35"/>
                  </a:cubicBezTo>
                  <a:cubicBezTo>
                    <a:pt x="15" y="31"/>
                    <a:pt x="15" y="31"/>
                    <a:pt x="15" y="31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17" y="36"/>
                    <a:pt x="17" y="36"/>
                    <a:pt x="17" y="37"/>
                  </a:cubicBezTo>
                  <a:cubicBezTo>
                    <a:pt x="18" y="37"/>
                    <a:pt x="18" y="37"/>
                    <a:pt x="18" y="37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3" y="36"/>
                    <a:pt x="24" y="36"/>
                    <a:pt x="24" y="36"/>
                  </a:cubicBezTo>
                  <a:cubicBezTo>
                    <a:pt x="24" y="36"/>
                    <a:pt x="24" y="35"/>
                    <a:pt x="24" y="35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5" y="31"/>
                    <a:pt x="25" y="31"/>
                    <a:pt x="25" y="31"/>
                  </a:cubicBezTo>
                  <a:cubicBezTo>
                    <a:pt x="28" y="33"/>
                    <a:pt x="28" y="33"/>
                    <a:pt x="28" y="33"/>
                  </a:cubicBezTo>
                  <a:cubicBezTo>
                    <a:pt x="28" y="34"/>
                    <a:pt x="28" y="34"/>
                    <a:pt x="28" y="34"/>
                  </a:cubicBezTo>
                  <a:cubicBezTo>
                    <a:pt x="29" y="34"/>
                    <a:pt x="29" y="34"/>
                    <a:pt x="29" y="34"/>
                  </a:cubicBezTo>
                  <a:cubicBezTo>
                    <a:pt x="33" y="30"/>
                    <a:pt x="33" y="30"/>
                    <a:pt x="33" y="30"/>
                  </a:cubicBezTo>
                  <a:cubicBezTo>
                    <a:pt x="33" y="30"/>
                    <a:pt x="33" y="30"/>
                    <a:pt x="33" y="29"/>
                  </a:cubicBezTo>
                  <a:close/>
                  <a:moveTo>
                    <a:pt x="22" y="22"/>
                  </a:moveTo>
                  <a:cubicBezTo>
                    <a:pt x="20" y="24"/>
                    <a:pt x="17" y="24"/>
                    <a:pt x="15" y="22"/>
                  </a:cubicBezTo>
                  <a:cubicBezTo>
                    <a:pt x="13" y="20"/>
                    <a:pt x="13" y="16"/>
                    <a:pt x="15" y="15"/>
                  </a:cubicBezTo>
                  <a:cubicBezTo>
                    <a:pt x="17" y="13"/>
                    <a:pt x="21" y="13"/>
                    <a:pt x="23" y="15"/>
                  </a:cubicBezTo>
                  <a:cubicBezTo>
                    <a:pt x="24" y="17"/>
                    <a:pt x="24" y="20"/>
                    <a:pt x="22" y="22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a-DK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pitchFamily="-97" charset="-128"/>
              </a:endParaRPr>
            </a:p>
          </p:txBody>
        </p:sp>
      </p:grpSp>
      <p:pic>
        <p:nvPicPr>
          <p:cNvPr id="85" name="Picture 84"/>
          <p:cNvPicPr>
            <a:picLocks noChangeAspect="1"/>
          </p:cNvPicPr>
          <p:nvPr/>
        </p:nvPicPr>
        <p:blipFill rotWithShape="1">
          <a:blip r:embed="rId4"/>
          <a:srcRect l="24036" t="29722" r="20329" b="16289"/>
          <a:stretch/>
        </p:blipFill>
        <p:spPr>
          <a:xfrm>
            <a:off x="7233312" y="4278949"/>
            <a:ext cx="4244453" cy="231687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cxnSp>
        <p:nvCxnSpPr>
          <p:cNvPr id="87" name="Straight Connector 86"/>
          <p:cNvCxnSpPr/>
          <p:nvPr/>
        </p:nvCxnSpPr>
        <p:spPr>
          <a:xfrm flipV="1">
            <a:off x="4826755" y="4278949"/>
            <a:ext cx="2406557" cy="5620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>
            <a:off x="4804003" y="5597626"/>
            <a:ext cx="2429309" cy="9981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Freeform 13"/>
          <p:cNvSpPr>
            <a:spLocks noChangeAspect="1" noEditPoints="1"/>
          </p:cNvSpPr>
          <p:nvPr/>
        </p:nvSpPr>
        <p:spPr bwMode="auto">
          <a:xfrm>
            <a:off x="4149917" y="2144112"/>
            <a:ext cx="395220" cy="395351"/>
          </a:xfrm>
          <a:custGeom>
            <a:avLst/>
            <a:gdLst>
              <a:gd name="T0" fmla="*/ 2147483647 w 72"/>
              <a:gd name="T1" fmla="*/ 2147483647 h 72"/>
              <a:gd name="T2" fmla="*/ 2147483647 w 72"/>
              <a:gd name="T3" fmla="*/ 2147483647 h 72"/>
              <a:gd name="T4" fmla="*/ 2147483647 w 72"/>
              <a:gd name="T5" fmla="*/ 2147483647 h 72"/>
              <a:gd name="T6" fmla="*/ 2147483647 w 72"/>
              <a:gd name="T7" fmla="*/ 2147483647 h 72"/>
              <a:gd name="T8" fmla="*/ 2147483647 w 72"/>
              <a:gd name="T9" fmla="*/ 2147483647 h 72"/>
              <a:gd name="T10" fmla="*/ 2147483647 w 72"/>
              <a:gd name="T11" fmla="*/ 2147483647 h 72"/>
              <a:gd name="T12" fmla="*/ 2147483647 w 72"/>
              <a:gd name="T13" fmla="*/ 2147483647 h 72"/>
              <a:gd name="T14" fmla="*/ 2147483647 w 72"/>
              <a:gd name="T15" fmla="*/ 2147483647 h 72"/>
              <a:gd name="T16" fmla="*/ 2147483647 w 72"/>
              <a:gd name="T17" fmla="*/ 2147483647 h 72"/>
              <a:gd name="T18" fmla="*/ 2147483647 w 72"/>
              <a:gd name="T19" fmla="*/ 2147483647 h 72"/>
              <a:gd name="T20" fmla="*/ 2147483647 w 72"/>
              <a:gd name="T21" fmla="*/ 2147483647 h 72"/>
              <a:gd name="T22" fmla="*/ 2147483647 w 72"/>
              <a:gd name="T23" fmla="*/ 2147483647 h 72"/>
              <a:gd name="T24" fmla="*/ 2147483647 w 72"/>
              <a:gd name="T25" fmla="*/ 2147483647 h 72"/>
              <a:gd name="T26" fmla="*/ 2147483647 w 72"/>
              <a:gd name="T27" fmla="*/ 2147483647 h 72"/>
              <a:gd name="T28" fmla="*/ 2147483647 w 72"/>
              <a:gd name="T29" fmla="*/ 2147483647 h 72"/>
              <a:gd name="T30" fmla="*/ 2147483647 w 72"/>
              <a:gd name="T31" fmla="*/ 2147483647 h 72"/>
              <a:gd name="T32" fmla="*/ 2147483647 w 72"/>
              <a:gd name="T33" fmla="*/ 2147483647 h 72"/>
              <a:gd name="T34" fmla="*/ 2147483647 w 72"/>
              <a:gd name="T35" fmla="*/ 2147483647 h 72"/>
              <a:gd name="T36" fmla="*/ 2147483647 w 72"/>
              <a:gd name="T37" fmla="*/ 2147483647 h 72"/>
              <a:gd name="T38" fmla="*/ 2147483647 w 72"/>
              <a:gd name="T39" fmla="*/ 2147483647 h 72"/>
              <a:gd name="T40" fmla="*/ 2147483647 w 72"/>
              <a:gd name="T41" fmla="*/ 2147483647 h 72"/>
              <a:gd name="T42" fmla="*/ 2147483647 w 72"/>
              <a:gd name="T43" fmla="*/ 2147483647 h 72"/>
              <a:gd name="T44" fmla="*/ 2147483647 w 72"/>
              <a:gd name="T45" fmla="*/ 2147483647 h 72"/>
              <a:gd name="T46" fmla="*/ 2147483647 w 72"/>
              <a:gd name="T47" fmla="*/ 2147483647 h 72"/>
              <a:gd name="T48" fmla="*/ 2147483647 w 72"/>
              <a:gd name="T49" fmla="*/ 2147483647 h 72"/>
              <a:gd name="T50" fmla="*/ 2147483647 w 72"/>
              <a:gd name="T51" fmla="*/ 2147483647 h 72"/>
              <a:gd name="T52" fmla="*/ 0 w 72"/>
              <a:gd name="T53" fmla="*/ 2147483647 h 72"/>
              <a:gd name="T54" fmla="*/ 2147483647 w 72"/>
              <a:gd name="T55" fmla="*/ 2147483647 h 72"/>
              <a:gd name="T56" fmla="*/ 2147483647 w 72"/>
              <a:gd name="T57" fmla="*/ 2147483647 h 72"/>
              <a:gd name="T58" fmla="*/ 2147483647 w 72"/>
              <a:gd name="T59" fmla="*/ 2147483647 h 72"/>
              <a:gd name="T60" fmla="*/ 2147483647 w 72"/>
              <a:gd name="T61" fmla="*/ 2147483647 h 72"/>
              <a:gd name="T62" fmla="*/ 2147483647 w 72"/>
              <a:gd name="T63" fmla="*/ 2147483647 h 72"/>
              <a:gd name="T64" fmla="*/ 2147483647 w 72"/>
              <a:gd name="T65" fmla="*/ 2147483647 h 72"/>
              <a:gd name="T66" fmla="*/ 2147483647 w 72"/>
              <a:gd name="T67" fmla="*/ 2147483647 h 72"/>
              <a:gd name="T68" fmla="*/ 2147483647 w 72"/>
              <a:gd name="T69" fmla="*/ 2147483647 h 72"/>
              <a:gd name="T70" fmla="*/ 2147483647 w 72"/>
              <a:gd name="T71" fmla="*/ 2147483647 h 72"/>
              <a:gd name="T72" fmla="*/ 2147483647 w 72"/>
              <a:gd name="T73" fmla="*/ 2147483647 h 72"/>
              <a:gd name="T74" fmla="*/ 2147483647 w 72"/>
              <a:gd name="T75" fmla="*/ 2147483647 h 72"/>
              <a:gd name="T76" fmla="*/ 2147483647 w 72"/>
              <a:gd name="T77" fmla="*/ 2147483647 h 72"/>
              <a:gd name="T78" fmla="*/ 2147483647 w 72"/>
              <a:gd name="T79" fmla="*/ 2147483647 h 72"/>
              <a:gd name="T80" fmla="*/ 2147483647 w 72"/>
              <a:gd name="T81" fmla="*/ 2147483647 h 72"/>
              <a:gd name="T82" fmla="*/ 2147483647 w 72"/>
              <a:gd name="T83" fmla="*/ 2147483647 h 72"/>
              <a:gd name="T84" fmla="*/ 2147483647 w 72"/>
              <a:gd name="T85" fmla="*/ 2147483647 h 72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72"/>
              <a:gd name="T130" fmla="*/ 0 h 72"/>
              <a:gd name="T131" fmla="*/ 72 w 72"/>
              <a:gd name="T132" fmla="*/ 72 h 72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72" h="72">
                <a:moveTo>
                  <a:pt x="26" y="47"/>
                </a:moveTo>
                <a:cubicBezTo>
                  <a:pt x="28" y="47"/>
                  <a:pt x="31" y="48"/>
                  <a:pt x="35" y="48"/>
                </a:cubicBezTo>
                <a:cubicBezTo>
                  <a:pt x="35" y="37"/>
                  <a:pt x="35" y="37"/>
                  <a:pt x="35" y="37"/>
                </a:cubicBezTo>
                <a:cubicBezTo>
                  <a:pt x="24" y="37"/>
                  <a:pt x="24" y="37"/>
                  <a:pt x="24" y="37"/>
                </a:cubicBezTo>
                <a:cubicBezTo>
                  <a:pt x="24" y="40"/>
                  <a:pt x="25" y="44"/>
                  <a:pt x="26" y="47"/>
                </a:cubicBezTo>
                <a:close/>
                <a:moveTo>
                  <a:pt x="24" y="33"/>
                </a:moveTo>
                <a:cubicBezTo>
                  <a:pt x="35" y="33"/>
                  <a:pt x="35" y="33"/>
                  <a:pt x="35" y="33"/>
                </a:cubicBezTo>
                <a:cubicBezTo>
                  <a:pt x="35" y="24"/>
                  <a:pt x="35" y="24"/>
                  <a:pt x="35" y="24"/>
                </a:cubicBezTo>
                <a:cubicBezTo>
                  <a:pt x="31" y="24"/>
                  <a:pt x="28" y="24"/>
                  <a:pt x="26" y="25"/>
                </a:cubicBezTo>
                <a:cubicBezTo>
                  <a:pt x="25" y="28"/>
                  <a:pt x="24" y="30"/>
                  <a:pt x="24" y="33"/>
                </a:cubicBezTo>
                <a:close/>
                <a:moveTo>
                  <a:pt x="33" y="59"/>
                </a:moveTo>
                <a:cubicBezTo>
                  <a:pt x="34" y="59"/>
                  <a:pt x="34" y="59"/>
                  <a:pt x="35" y="59"/>
                </a:cubicBezTo>
                <a:cubicBezTo>
                  <a:pt x="35" y="51"/>
                  <a:pt x="35" y="51"/>
                  <a:pt x="35" y="51"/>
                </a:cubicBezTo>
                <a:cubicBezTo>
                  <a:pt x="32" y="51"/>
                  <a:pt x="29" y="51"/>
                  <a:pt x="27" y="51"/>
                </a:cubicBezTo>
                <a:cubicBezTo>
                  <a:pt x="28" y="54"/>
                  <a:pt x="31" y="57"/>
                  <a:pt x="33" y="59"/>
                </a:cubicBezTo>
                <a:close/>
                <a:moveTo>
                  <a:pt x="27" y="21"/>
                </a:moveTo>
                <a:cubicBezTo>
                  <a:pt x="29" y="21"/>
                  <a:pt x="32" y="21"/>
                  <a:pt x="35" y="20"/>
                </a:cubicBezTo>
                <a:cubicBezTo>
                  <a:pt x="35" y="13"/>
                  <a:pt x="35" y="13"/>
                  <a:pt x="35" y="13"/>
                </a:cubicBezTo>
                <a:cubicBezTo>
                  <a:pt x="34" y="13"/>
                  <a:pt x="34" y="13"/>
                  <a:pt x="33" y="13"/>
                </a:cubicBezTo>
                <a:cubicBezTo>
                  <a:pt x="31" y="14"/>
                  <a:pt x="28" y="17"/>
                  <a:pt x="27" y="21"/>
                </a:cubicBezTo>
                <a:close/>
                <a:moveTo>
                  <a:pt x="26" y="15"/>
                </a:moveTo>
                <a:cubicBezTo>
                  <a:pt x="22" y="17"/>
                  <a:pt x="18" y="21"/>
                  <a:pt x="16" y="26"/>
                </a:cubicBezTo>
                <a:cubicBezTo>
                  <a:pt x="18" y="24"/>
                  <a:pt x="20" y="23"/>
                  <a:pt x="23" y="22"/>
                </a:cubicBezTo>
                <a:cubicBezTo>
                  <a:pt x="24" y="20"/>
                  <a:pt x="25" y="17"/>
                  <a:pt x="26" y="15"/>
                </a:cubicBezTo>
                <a:close/>
                <a:moveTo>
                  <a:pt x="16" y="46"/>
                </a:moveTo>
                <a:cubicBezTo>
                  <a:pt x="18" y="51"/>
                  <a:pt x="22" y="54"/>
                  <a:pt x="26" y="57"/>
                </a:cubicBezTo>
                <a:cubicBezTo>
                  <a:pt x="25" y="55"/>
                  <a:pt x="24" y="52"/>
                  <a:pt x="23" y="49"/>
                </a:cubicBezTo>
                <a:cubicBezTo>
                  <a:pt x="20" y="49"/>
                  <a:pt x="18" y="47"/>
                  <a:pt x="16" y="46"/>
                </a:cubicBezTo>
                <a:close/>
                <a:moveTo>
                  <a:pt x="52" y="33"/>
                </a:moveTo>
                <a:cubicBezTo>
                  <a:pt x="59" y="33"/>
                  <a:pt x="59" y="33"/>
                  <a:pt x="59" y="33"/>
                </a:cubicBezTo>
                <a:cubicBezTo>
                  <a:pt x="59" y="33"/>
                  <a:pt x="59" y="33"/>
                  <a:pt x="59" y="33"/>
                </a:cubicBezTo>
                <a:cubicBezTo>
                  <a:pt x="58" y="30"/>
                  <a:pt x="55" y="28"/>
                  <a:pt x="51" y="27"/>
                </a:cubicBezTo>
                <a:cubicBezTo>
                  <a:pt x="51" y="29"/>
                  <a:pt x="52" y="31"/>
                  <a:pt x="52" y="33"/>
                </a:cubicBezTo>
                <a:close/>
                <a:moveTo>
                  <a:pt x="22" y="27"/>
                </a:moveTo>
                <a:cubicBezTo>
                  <a:pt x="18" y="28"/>
                  <a:pt x="15" y="30"/>
                  <a:pt x="13" y="33"/>
                </a:cubicBezTo>
                <a:cubicBezTo>
                  <a:pt x="13" y="33"/>
                  <a:pt x="13" y="33"/>
                  <a:pt x="13" y="33"/>
                </a:cubicBezTo>
                <a:cubicBezTo>
                  <a:pt x="21" y="33"/>
                  <a:pt x="21" y="33"/>
                  <a:pt x="21" y="33"/>
                </a:cubicBezTo>
                <a:cubicBezTo>
                  <a:pt x="21" y="31"/>
                  <a:pt x="21" y="29"/>
                  <a:pt x="22" y="27"/>
                </a:cubicBezTo>
                <a:close/>
                <a:moveTo>
                  <a:pt x="21" y="37"/>
                </a:moveTo>
                <a:cubicBezTo>
                  <a:pt x="13" y="37"/>
                  <a:pt x="13" y="37"/>
                  <a:pt x="13" y="37"/>
                </a:cubicBezTo>
                <a:cubicBezTo>
                  <a:pt x="13" y="37"/>
                  <a:pt x="13" y="38"/>
                  <a:pt x="13" y="39"/>
                </a:cubicBezTo>
                <a:cubicBezTo>
                  <a:pt x="15" y="42"/>
                  <a:pt x="18" y="44"/>
                  <a:pt x="22" y="45"/>
                </a:cubicBezTo>
                <a:cubicBezTo>
                  <a:pt x="21" y="43"/>
                  <a:pt x="21" y="40"/>
                  <a:pt x="21" y="37"/>
                </a:cubicBezTo>
                <a:close/>
                <a:moveTo>
                  <a:pt x="46" y="57"/>
                </a:moveTo>
                <a:cubicBezTo>
                  <a:pt x="51" y="54"/>
                  <a:pt x="55" y="51"/>
                  <a:pt x="57" y="46"/>
                </a:cubicBezTo>
                <a:cubicBezTo>
                  <a:pt x="55" y="47"/>
                  <a:pt x="53" y="49"/>
                  <a:pt x="50" y="49"/>
                </a:cubicBezTo>
                <a:cubicBezTo>
                  <a:pt x="49" y="52"/>
                  <a:pt x="48" y="55"/>
                  <a:pt x="46" y="57"/>
                </a:cubicBezTo>
                <a:close/>
                <a:moveTo>
                  <a:pt x="52" y="37"/>
                </a:moveTo>
                <a:cubicBezTo>
                  <a:pt x="52" y="40"/>
                  <a:pt x="51" y="43"/>
                  <a:pt x="51" y="45"/>
                </a:cubicBezTo>
                <a:cubicBezTo>
                  <a:pt x="55" y="44"/>
                  <a:pt x="58" y="42"/>
                  <a:pt x="59" y="39"/>
                </a:cubicBezTo>
                <a:cubicBezTo>
                  <a:pt x="59" y="38"/>
                  <a:pt x="59" y="37"/>
                  <a:pt x="59" y="37"/>
                </a:cubicBezTo>
                <a:lnTo>
                  <a:pt x="52" y="37"/>
                </a:lnTo>
                <a:close/>
                <a:moveTo>
                  <a:pt x="36" y="0"/>
                </a:moveTo>
                <a:cubicBezTo>
                  <a:pt x="16" y="0"/>
                  <a:pt x="0" y="16"/>
                  <a:pt x="0" y="36"/>
                </a:cubicBezTo>
                <a:cubicBezTo>
                  <a:pt x="0" y="56"/>
                  <a:pt x="16" y="72"/>
                  <a:pt x="36" y="72"/>
                </a:cubicBezTo>
                <a:cubicBezTo>
                  <a:pt x="56" y="72"/>
                  <a:pt x="72" y="56"/>
                  <a:pt x="72" y="36"/>
                </a:cubicBezTo>
                <a:cubicBezTo>
                  <a:pt x="72" y="16"/>
                  <a:pt x="56" y="0"/>
                  <a:pt x="36" y="0"/>
                </a:cubicBezTo>
                <a:close/>
                <a:moveTo>
                  <a:pt x="36" y="64"/>
                </a:moveTo>
                <a:cubicBezTo>
                  <a:pt x="21" y="64"/>
                  <a:pt x="8" y="51"/>
                  <a:pt x="8" y="36"/>
                </a:cubicBezTo>
                <a:cubicBezTo>
                  <a:pt x="8" y="21"/>
                  <a:pt x="21" y="8"/>
                  <a:pt x="36" y="8"/>
                </a:cubicBezTo>
                <a:cubicBezTo>
                  <a:pt x="52" y="8"/>
                  <a:pt x="64" y="21"/>
                  <a:pt x="64" y="36"/>
                </a:cubicBezTo>
                <a:cubicBezTo>
                  <a:pt x="64" y="51"/>
                  <a:pt x="52" y="64"/>
                  <a:pt x="36" y="64"/>
                </a:cubicBezTo>
                <a:close/>
                <a:moveTo>
                  <a:pt x="57" y="26"/>
                </a:moveTo>
                <a:cubicBezTo>
                  <a:pt x="55" y="21"/>
                  <a:pt x="51" y="17"/>
                  <a:pt x="46" y="15"/>
                </a:cubicBezTo>
                <a:cubicBezTo>
                  <a:pt x="48" y="17"/>
                  <a:pt x="49" y="20"/>
                  <a:pt x="50" y="22"/>
                </a:cubicBezTo>
                <a:cubicBezTo>
                  <a:pt x="53" y="23"/>
                  <a:pt x="55" y="24"/>
                  <a:pt x="57" y="26"/>
                </a:cubicBezTo>
                <a:close/>
                <a:moveTo>
                  <a:pt x="38" y="59"/>
                </a:moveTo>
                <a:cubicBezTo>
                  <a:pt x="38" y="59"/>
                  <a:pt x="39" y="59"/>
                  <a:pt x="39" y="59"/>
                </a:cubicBezTo>
                <a:cubicBezTo>
                  <a:pt x="42" y="57"/>
                  <a:pt x="44" y="54"/>
                  <a:pt x="46" y="51"/>
                </a:cubicBezTo>
                <a:cubicBezTo>
                  <a:pt x="43" y="51"/>
                  <a:pt x="41" y="51"/>
                  <a:pt x="38" y="51"/>
                </a:cubicBezTo>
                <a:lnTo>
                  <a:pt x="38" y="59"/>
                </a:lnTo>
                <a:close/>
                <a:moveTo>
                  <a:pt x="39" y="13"/>
                </a:moveTo>
                <a:cubicBezTo>
                  <a:pt x="39" y="13"/>
                  <a:pt x="38" y="13"/>
                  <a:pt x="38" y="13"/>
                </a:cubicBezTo>
                <a:cubicBezTo>
                  <a:pt x="38" y="20"/>
                  <a:pt x="38" y="20"/>
                  <a:pt x="38" y="20"/>
                </a:cubicBezTo>
                <a:cubicBezTo>
                  <a:pt x="41" y="21"/>
                  <a:pt x="43" y="21"/>
                  <a:pt x="46" y="21"/>
                </a:cubicBezTo>
                <a:cubicBezTo>
                  <a:pt x="44" y="17"/>
                  <a:pt x="42" y="14"/>
                  <a:pt x="39" y="13"/>
                </a:cubicBezTo>
                <a:close/>
                <a:moveTo>
                  <a:pt x="48" y="37"/>
                </a:moveTo>
                <a:cubicBezTo>
                  <a:pt x="38" y="37"/>
                  <a:pt x="38" y="37"/>
                  <a:pt x="38" y="37"/>
                </a:cubicBezTo>
                <a:cubicBezTo>
                  <a:pt x="38" y="48"/>
                  <a:pt x="38" y="48"/>
                  <a:pt x="38" y="48"/>
                </a:cubicBezTo>
                <a:cubicBezTo>
                  <a:pt x="41" y="48"/>
                  <a:pt x="44" y="47"/>
                  <a:pt x="47" y="47"/>
                </a:cubicBezTo>
                <a:cubicBezTo>
                  <a:pt x="48" y="44"/>
                  <a:pt x="48" y="40"/>
                  <a:pt x="48" y="37"/>
                </a:cubicBezTo>
                <a:close/>
                <a:moveTo>
                  <a:pt x="47" y="25"/>
                </a:moveTo>
                <a:cubicBezTo>
                  <a:pt x="44" y="24"/>
                  <a:pt x="41" y="24"/>
                  <a:pt x="38" y="24"/>
                </a:cubicBezTo>
                <a:cubicBezTo>
                  <a:pt x="38" y="33"/>
                  <a:pt x="38" y="33"/>
                  <a:pt x="3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0"/>
                  <a:pt x="48" y="28"/>
                  <a:pt x="47" y="25"/>
                </a:cubicBez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en-US"/>
          </a:p>
        </p:txBody>
      </p:sp>
      <p:grpSp>
        <p:nvGrpSpPr>
          <p:cNvPr id="98" name="Group 87"/>
          <p:cNvGrpSpPr>
            <a:grpSpLocks noChangeAspect="1"/>
          </p:cNvGrpSpPr>
          <p:nvPr/>
        </p:nvGrpSpPr>
        <p:grpSpPr bwMode="auto">
          <a:xfrm>
            <a:off x="6551147" y="1872619"/>
            <a:ext cx="1110376" cy="1356880"/>
            <a:chOff x="2074" y="5"/>
            <a:chExt cx="3527" cy="4310"/>
          </a:xfrm>
          <a:solidFill>
            <a:schemeClr val="tx1"/>
          </a:solidFill>
        </p:grpSpPr>
        <p:sp>
          <p:nvSpPr>
            <p:cNvPr id="99" name="Freeform 89"/>
            <p:cNvSpPr>
              <a:spLocks/>
            </p:cNvSpPr>
            <p:nvPr/>
          </p:nvSpPr>
          <p:spPr bwMode="auto">
            <a:xfrm>
              <a:off x="2573" y="494"/>
              <a:ext cx="3028" cy="3821"/>
            </a:xfrm>
            <a:custGeom>
              <a:avLst/>
              <a:gdLst>
                <a:gd name="T0" fmla="*/ 2664 w 3028"/>
                <a:gd name="T1" fmla="*/ 0 h 3821"/>
                <a:gd name="T2" fmla="*/ 2791 w 3028"/>
                <a:gd name="T3" fmla="*/ 0 h 3821"/>
                <a:gd name="T4" fmla="*/ 2833 w 3028"/>
                <a:gd name="T5" fmla="*/ 3 h 3821"/>
                <a:gd name="T6" fmla="*/ 2873 w 3028"/>
                <a:gd name="T7" fmla="*/ 14 h 3821"/>
                <a:gd name="T8" fmla="*/ 2910 w 3028"/>
                <a:gd name="T9" fmla="*/ 31 h 3821"/>
                <a:gd name="T10" fmla="*/ 2944 w 3028"/>
                <a:gd name="T11" fmla="*/ 55 h 3821"/>
                <a:gd name="T12" fmla="*/ 2971 w 3028"/>
                <a:gd name="T13" fmla="*/ 83 h 3821"/>
                <a:gd name="T14" fmla="*/ 2995 w 3028"/>
                <a:gd name="T15" fmla="*/ 117 h 3821"/>
                <a:gd name="T16" fmla="*/ 3013 w 3028"/>
                <a:gd name="T17" fmla="*/ 154 h 3821"/>
                <a:gd name="T18" fmla="*/ 3024 w 3028"/>
                <a:gd name="T19" fmla="*/ 195 h 3821"/>
                <a:gd name="T20" fmla="*/ 3028 w 3028"/>
                <a:gd name="T21" fmla="*/ 236 h 3821"/>
                <a:gd name="T22" fmla="*/ 3028 w 3028"/>
                <a:gd name="T23" fmla="*/ 3583 h 3821"/>
                <a:gd name="T24" fmla="*/ 3024 w 3028"/>
                <a:gd name="T25" fmla="*/ 3626 h 3821"/>
                <a:gd name="T26" fmla="*/ 3013 w 3028"/>
                <a:gd name="T27" fmla="*/ 3665 h 3821"/>
                <a:gd name="T28" fmla="*/ 2995 w 3028"/>
                <a:gd name="T29" fmla="*/ 3703 h 3821"/>
                <a:gd name="T30" fmla="*/ 2971 w 3028"/>
                <a:gd name="T31" fmla="*/ 3736 h 3821"/>
                <a:gd name="T32" fmla="*/ 2943 w 3028"/>
                <a:gd name="T33" fmla="*/ 3764 h 3821"/>
                <a:gd name="T34" fmla="*/ 2910 w 3028"/>
                <a:gd name="T35" fmla="*/ 3788 h 3821"/>
                <a:gd name="T36" fmla="*/ 2873 w 3028"/>
                <a:gd name="T37" fmla="*/ 3805 h 3821"/>
                <a:gd name="T38" fmla="*/ 2833 w 3028"/>
                <a:gd name="T39" fmla="*/ 3817 h 3821"/>
                <a:gd name="T40" fmla="*/ 2790 w 3028"/>
                <a:gd name="T41" fmla="*/ 3821 h 3821"/>
                <a:gd name="T42" fmla="*/ 238 w 3028"/>
                <a:gd name="T43" fmla="*/ 3821 h 3821"/>
                <a:gd name="T44" fmla="*/ 195 w 3028"/>
                <a:gd name="T45" fmla="*/ 3817 h 3821"/>
                <a:gd name="T46" fmla="*/ 154 w 3028"/>
                <a:gd name="T47" fmla="*/ 3805 h 3821"/>
                <a:gd name="T48" fmla="*/ 118 w 3028"/>
                <a:gd name="T49" fmla="*/ 3788 h 3821"/>
                <a:gd name="T50" fmla="*/ 84 w 3028"/>
                <a:gd name="T51" fmla="*/ 3764 h 3821"/>
                <a:gd name="T52" fmla="*/ 55 w 3028"/>
                <a:gd name="T53" fmla="*/ 3736 h 3821"/>
                <a:gd name="T54" fmla="*/ 33 w 3028"/>
                <a:gd name="T55" fmla="*/ 3703 h 3821"/>
                <a:gd name="T56" fmla="*/ 14 w 3028"/>
                <a:gd name="T57" fmla="*/ 3665 h 3821"/>
                <a:gd name="T58" fmla="*/ 4 w 3028"/>
                <a:gd name="T59" fmla="*/ 3626 h 3821"/>
                <a:gd name="T60" fmla="*/ 0 w 3028"/>
                <a:gd name="T61" fmla="*/ 3583 h 3821"/>
                <a:gd name="T62" fmla="*/ 0 w 3028"/>
                <a:gd name="T63" fmla="*/ 3467 h 3821"/>
                <a:gd name="T64" fmla="*/ 2291 w 3028"/>
                <a:gd name="T65" fmla="*/ 3467 h 3821"/>
                <a:gd name="T66" fmla="*/ 2346 w 3028"/>
                <a:gd name="T67" fmla="*/ 3463 h 3821"/>
                <a:gd name="T68" fmla="*/ 2399 w 3028"/>
                <a:gd name="T69" fmla="*/ 3452 h 3821"/>
                <a:gd name="T70" fmla="*/ 2448 w 3028"/>
                <a:gd name="T71" fmla="*/ 3433 h 3821"/>
                <a:gd name="T72" fmla="*/ 2494 w 3028"/>
                <a:gd name="T73" fmla="*/ 3407 h 3821"/>
                <a:gd name="T74" fmla="*/ 2536 w 3028"/>
                <a:gd name="T75" fmla="*/ 3376 h 3821"/>
                <a:gd name="T76" fmla="*/ 2572 w 3028"/>
                <a:gd name="T77" fmla="*/ 3339 h 3821"/>
                <a:gd name="T78" fmla="*/ 2604 w 3028"/>
                <a:gd name="T79" fmla="*/ 3297 h 3821"/>
                <a:gd name="T80" fmla="*/ 2630 w 3028"/>
                <a:gd name="T81" fmla="*/ 3251 h 3821"/>
                <a:gd name="T82" fmla="*/ 2648 w 3028"/>
                <a:gd name="T83" fmla="*/ 3202 h 3821"/>
                <a:gd name="T84" fmla="*/ 2660 w 3028"/>
                <a:gd name="T85" fmla="*/ 3149 h 3821"/>
                <a:gd name="T86" fmla="*/ 2664 w 3028"/>
                <a:gd name="T87" fmla="*/ 3094 h 3821"/>
                <a:gd name="T88" fmla="*/ 2664 w 3028"/>
                <a:gd name="T89" fmla="*/ 0 h 38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028" h="3821">
                  <a:moveTo>
                    <a:pt x="2664" y="0"/>
                  </a:moveTo>
                  <a:lnTo>
                    <a:pt x="2791" y="0"/>
                  </a:lnTo>
                  <a:lnTo>
                    <a:pt x="2833" y="3"/>
                  </a:lnTo>
                  <a:lnTo>
                    <a:pt x="2873" y="14"/>
                  </a:lnTo>
                  <a:lnTo>
                    <a:pt x="2910" y="31"/>
                  </a:lnTo>
                  <a:lnTo>
                    <a:pt x="2944" y="55"/>
                  </a:lnTo>
                  <a:lnTo>
                    <a:pt x="2971" y="83"/>
                  </a:lnTo>
                  <a:lnTo>
                    <a:pt x="2995" y="117"/>
                  </a:lnTo>
                  <a:lnTo>
                    <a:pt x="3013" y="154"/>
                  </a:lnTo>
                  <a:lnTo>
                    <a:pt x="3024" y="195"/>
                  </a:lnTo>
                  <a:lnTo>
                    <a:pt x="3028" y="236"/>
                  </a:lnTo>
                  <a:lnTo>
                    <a:pt x="3028" y="3583"/>
                  </a:lnTo>
                  <a:lnTo>
                    <a:pt x="3024" y="3626"/>
                  </a:lnTo>
                  <a:lnTo>
                    <a:pt x="3013" y="3665"/>
                  </a:lnTo>
                  <a:lnTo>
                    <a:pt x="2995" y="3703"/>
                  </a:lnTo>
                  <a:lnTo>
                    <a:pt x="2971" y="3736"/>
                  </a:lnTo>
                  <a:lnTo>
                    <a:pt x="2943" y="3764"/>
                  </a:lnTo>
                  <a:lnTo>
                    <a:pt x="2910" y="3788"/>
                  </a:lnTo>
                  <a:lnTo>
                    <a:pt x="2873" y="3805"/>
                  </a:lnTo>
                  <a:lnTo>
                    <a:pt x="2833" y="3817"/>
                  </a:lnTo>
                  <a:lnTo>
                    <a:pt x="2790" y="3821"/>
                  </a:lnTo>
                  <a:lnTo>
                    <a:pt x="238" y="3821"/>
                  </a:lnTo>
                  <a:lnTo>
                    <a:pt x="195" y="3817"/>
                  </a:lnTo>
                  <a:lnTo>
                    <a:pt x="154" y="3805"/>
                  </a:lnTo>
                  <a:lnTo>
                    <a:pt x="118" y="3788"/>
                  </a:lnTo>
                  <a:lnTo>
                    <a:pt x="84" y="3764"/>
                  </a:lnTo>
                  <a:lnTo>
                    <a:pt x="55" y="3736"/>
                  </a:lnTo>
                  <a:lnTo>
                    <a:pt x="33" y="3703"/>
                  </a:lnTo>
                  <a:lnTo>
                    <a:pt x="14" y="3665"/>
                  </a:lnTo>
                  <a:lnTo>
                    <a:pt x="4" y="3626"/>
                  </a:lnTo>
                  <a:lnTo>
                    <a:pt x="0" y="3583"/>
                  </a:lnTo>
                  <a:lnTo>
                    <a:pt x="0" y="3467"/>
                  </a:lnTo>
                  <a:lnTo>
                    <a:pt x="2291" y="3467"/>
                  </a:lnTo>
                  <a:lnTo>
                    <a:pt x="2346" y="3463"/>
                  </a:lnTo>
                  <a:lnTo>
                    <a:pt x="2399" y="3452"/>
                  </a:lnTo>
                  <a:lnTo>
                    <a:pt x="2448" y="3433"/>
                  </a:lnTo>
                  <a:lnTo>
                    <a:pt x="2494" y="3407"/>
                  </a:lnTo>
                  <a:lnTo>
                    <a:pt x="2536" y="3376"/>
                  </a:lnTo>
                  <a:lnTo>
                    <a:pt x="2572" y="3339"/>
                  </a:lnTo>
                  <a:lnTo>
                    <a:pt x="2604" y="3297"/>
                  </a:lnTo>
                  <a:lnTo>
                    <a:pt x="2630" y="3251"/>
                  </a:lnTo>
                  <a:lnTo>
                    <a:pt x="2648" y="3202"/>
                  </a:lnTo>
                  <a:lnTo>
                    <a:pt x="2660" y="3149"/>
                  </a:lnTo>
                  <a:lnTo>
                    <a:pt x="2664" y="3094"/>
                  </a:lnTo>
                  <a:lnTo>
                    <a:pt x="266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90"/>
            <p:cNvSpPr>
              <a:spLocks noEditPoints="1"/>
            </p:cNvSpPr>
            <p:nvPr/>
          </p:nvSpPr>
          <p:spPr bwMode="auto">
            <a:xfrm>
              <a:off x="2074" y="5"/>
              <a:ext cx="3028" cy="3821"/>
            </a:xfrm>
            <a:custGeom>
              <a:avLst/>
              <a:gdLst>
                <a:gd name="T0" fmla="*/ 673 w 3028"/>
                <a:gd name="T1" fmla="*/ 2803 h 3821"/>
                <a:gd name="T2" fmla="*/ 621 w 3028"/>
                <a:gd name="T3" fmla="*/ 2870 h 3821"/>
                <a:gd name="T4" fmla="*/ 632 w 3028"/>
                <a:gd name="T5" fmla="*/ 2956 h 3821"/>
                <a:gd name="T6" fmla="*/ 700 w 3028"/>
                <a:gd name="T7" fmla="*/ 3009 h 3821"/>
                <a:gd name="T8" fmla="*/ 1592 w 3028"/>
                <a:gd name="T9" fmla="*/ 3009 h 3821"/>
                <a:gd name="T10" fmla="*/ 1659 w 3028"/>
                <a:gd name="T11" fmla="*/ 2956 h 3821"/>
                <a:gd name="T12" fmla="*/ 1670 w 3028"/>
                <a:gd name="T13" fmla="*/ 2870 h 3821"/>
                <a:gd name="T14" fmla="*/ 1619 w 3028"/>
                <a:gd name="T15" fmla="*/ 2803 h 3821"/>
                <a:gd name="T16" fmla="*/ 729 w 3028"/>
                <a:gd name="T17" fmla="*/ 2787 h 3821"/>
                <a:gd name="T18" fmla="*/ 673 w 3028"/>
                <a:gd name="T19" fmla="*/ 2228 h 3821"/>
                <a:gd name="T20" fmla="*/ 621 w 3028"/>
                <a:gd name="T21" fmla="*/ 2296 h 3821"/>
                <a:gd name="T22" fmla="*/ 632 w 3028"/>
                <a:gd name="T23" fmla="*/ 2383 h 3821"/>
                <a:gd name="T24" fmla="*/ 700 w 3028"/>
                <a:gd name="T25" fmla="*/ 2434 h 3821"/>
                <a:gd name="T26" fmla="*/ 2424 w 3028"/>
                <a:gd name="T27" fmla="*/ 2434 h 3821"/>
                <a:gd name="T28" fmla="*/ 2491 w 3028"/>
                <a:gd name="T29" fmla="*/ 2383 h 3821"/>
                <a:gd name="T30" fmla="*/ 2503 w 3028"/>
                <a:gd name="T31" fmla="*/ 2296 h 3821"/>
                <a:gd name="T32" fmla="*/ 2451 w 3028"/>
                <a:gd name="T33" fmla="*/ 2228 h 3821"/>
                <a:gd name="T34" fmla="*/ 729 w 3028"/>
                <a:gd name="T35" fmla="*/ 2214 h 3821"/>
                <a:gd name="T36" fmla="*/ 673 w 3028"/>
                <a:gd name="T37" fmla="*/ 1618 h 3821"/>
                <a:gd name="T38" fmla="*/ 621 w 3028"/>
                <a:gd name="T39" fmla="*/ 1686 h 3821"/>
                <a:gd name="T40" fmla="*/ 632 w 3028"/>
                <a:gd name="T41" fmla="*/ 1773 h 3821"/>
                <a:gd name="T42" fmla="*/ 700 w 3028"/>
                <a:gd name="T43" fmla="*/ 1825 h 3821"/>
                <a:gd name="T44" fmla="*/ 2424 w 3028"/>
                <a:gd name="T45" fmla="*/ 1825 h 3821"/>
                <a:gd name="T46" fmla="*/ 2491 w 3028"/>
                <a:gd name="T47" fmla="*/ 1773 h 3821"/>
                <a:gd name="T48" fmla="*/ 2503 w 3028"/>
                <a:gd name="T49" fmla="*/ 1686 h 3821"/>
                <a:gd name="T50" fmla="*/ 2451 w 3028"/>
                <a:gd name="T51" fmla="*/ 1618 h 3821"/>
                <a:gd name="T52" fmla="*/ 729 w 3028"/>
                <a:gd name="T53" fmla="*/ 1604 h 3821"/>
                <a:gd name="T54" fmla="*/ 2833 w 3028"/>
                <a:gd name="T55" fmla="*/ 4 h 3821"/>
                <a:gd name="T56" fmla="*/ 2943 w 3028"/>
                <a:gd name="T57" fmla="*/ 57 h 3821"/>
                <a:gd name="T58" fmla="*/ 3012 w 3028"/>
                <a:gd name="T59" fmla="*/ 155 h 3821"/>
                <a:gd name="T60" fmla="*/ 3028 w 3028"/>
                <a:gd name="T61" fmla="*/ 3583 h 3821"/>
                <a:gd name="T62" fmla="*/ 2995 w 3028"/>
                <a:gd name="T63" fmla="*/ 3704 h 3821"/>
                <a:gd name="T64" fmla="*/ 2910 w 3028"/>
                <a:gd name="T65" fmla="*/ 3789 h 3821"/>
                <a:gd name="T66" fmla="*/ 2790 w 3028"/>
                <a:gd name="T67" fmla="*/ 3821 h 3821"/>
                <a:gd name="T68" fmla="*/ 154 w 3028"/>
                <a:gd name="T69" fmla="*/ 3807 h 3821"/>
                <a:gd name="T70" fmla="*/ 56 w 3028"/>
                <a:gd name="T71" fmla="*/ 3736 h 3821"/>
                <a:gd name="T72" fmla="*/ 4 w 3028"/>
                <a:gd name="T73" fmla="*/ 3626 h 3821"/>
                <a:gd name="T74" fmla="*/ 82 w 3028"/>
                <a:gd name="T75" fmla="*/ 1091 h 3821"/>
                <a:gd name="T76" fmla="*/ 755 w 3028"/>
                <a:gd name="T77" fmla="*/ 1092 h 3821"/>
                <a:gd name="T78" fmla="*/ 897 w 3028"/>
                <a:gd name="T79" fmla="*/ 1061 h 3821"/>
                <a:gd name="T80" fmla="*/ 1008 w 3028"/>
                <a:gd name="T81" fmla="*/ 976 h 3821"/>
                <a:gd name="T82" fmla="*/ 1076 w 3028"/>
                <a:gd name="T83" fmla="*/ 852 h 3821"/>
                <a:gd name="T84" fmla="*/ 1090 w 3028"/>
                <a:gd name="T85" fmla="*/ 104 h 38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028" h="3821">
                  <a:moveTo>
                    <a:pt x="729" y="2787"/>
                  </a:moveTo>
                  <a:lnTo>
                    <a:pt x="700" y="2791"/>
                  </a:lnTo>
                  <a:lnTo>
                    <a:pt x="673" y="2803"/>
                  </a:lnTo>
                  <a:lnTo>
                    <a:pt x="651" y="2820"/>
                  </a:lnTo>
                  <a:lnTo>
                    <a:pt x="632" y="2844"/>
                  </a:lnTo>
                  <a:lnTo>
                    <a:pt x="621" y="2870"/>
                  </a:lnTo>
                  <a:lnTo>
                    <a:pt x="617" y="2900"/>
                  </a:lnTo>
                  <a:lnTo>
                    <a:pt x="621" y="2930"/>
                  </a:lnTo>
                  <a:lnTo>
                    <a:pt x="632" y="2956"/>
                  </a:lnTo>
                  <a:lnTo>
                    <a:pt x="651" y="2980"/>
                  </a:lnTo>
                  <a:lnTo>
                    <a:pt x="673" y="2997"/>
                  </a:lnTo>
                  <a:lnTo>
                    <a:pt x="700" y="3009"/>
                  </a:lnTo>
                  <a:lnTo>
                    <a:pt x="729" y="3012"/>
                  </a:lnTo>
                  <a:lnTo>
                    <a:pt x="1562" y="3012"/>
                  </a:lnTo>
                  <a:lnTo>
                    <a:pt x="1592" y="3009"/>
                  </a:lnTo>
                  <a:lnTo>
                    <a:pt x="1618" y="2997"/>
                  </a:lnTo>
                  <a:lnTo>
                    <a:pt x="1642" y="2980"/>
                  </a:lnTo>
                  <a:lnTo>
                    <a:pt x="1659" y="2956"/>
                  </a:lnTo>
                  <a:lnTo>
                    <a:pt x="1670" y="2930"/>
                  </a:lnTo>
                  <a:lnTo>
                    <a:pt x="1674" y="2900"/>
                  </a:lnTo>
                  <a:lnTo>
                    <a:pt x="1670" y="2870"/>
                  </a:lnTo>
                  <a:lnTo>
                    <a:pt x="1659" y="2844"/>
                  </a:lnTo>
                  <a:lnTo>
                    <a:pt x="1642" y="2820"/>
                  </a:lnTo>
                  <a:lnTo>
                    <a:pt x="1619" y="2803"/>
                  </a:lnTo>
                  <a:lnTo>
                    <a:pt x="1592" y="2791"/>
                  </a:lnTo>
                  <a:lnTo>
                    <a:pt x="1562" y="2787"/>
                  </a:lnTo>
                  <a:lnTo>
                    <a:pt x="729" y="2787"/>
                  </a:lnTo>
                  <a:close/>
                  <a:moveTo>
                    <a:pt x="729" y="2214"/>
                  </a:moveTo>
                  <a:lnTo>
                    <a:pt x="700" y="2218"/>
                  </a:lnTo>
                  <a:lnTo>
                    <a:pt x="673" y="2228"/>
                  </a:lnTo>
                  <a:lnTo>
                    <a:pt x="651" y="2247"/>
                  </a:lnTo>
                  <a:lnTo>
                    <a:pt x="632" y="2269"/>
                  </a:lnTo>
                  <a:lnTo>
                    <a:pt x="621" y="2296"/>
                  </a:lnTo>
                  <a:lnTo>
                    <a:pt x="617" y="2325"/>
                  </a:lnTo>
                  <a:lnTo>
                    <a:pt x="621" y="2355"/>
                  </a:lnTo>
                  <a:lnTo>
                    <a:pt x="632" y="2383"/>
                  </a:lnTo>
                  <a:lnTo>
                    <a:pt x="651" y="2405"/>
                  </a:lnTo>
                  <a:lnTo>
                    <a:pt x="673" y="2423"/>
                  </a:lnTo>
                  <a:lnTo>
                    <a:pt x="700" y="2434"/>
                  </a:lnTo>
                  <a:lnTo>
                    <a:pt x="729" y="2438"/>
                  </a:lnTo>
                  <a:lnTo>
                    <a:pt x="2394" y="2438"/>
                  </a:lnTo>
                  <a:lnTo>
                    <a:pt x="2424" y="2434"/>
                  </a:lnTo>
                  <a:lnTo>
                    <a:pt x="2451" y="2423"/>
                  </a:lnTo>
                  <a:lnTo>
                    <a:pt x="2474" y="2405"/>
                  </a:lnTo>
                  <a:lnTo>
                    <a:pt x="2491" y="2383"/>
                  </a:lnTo>
                  <a:lnTo>
                    <a:pt x="2503" y="2355"/>
                  </a:lnTo>
                  <a:lnTo>
                    <a:pt x="2507" y="2325"/>
                  </a:lnTo>
                  <a:lnTo>
                    <a:pt x="2503" y="2296"/>
                  </a:lnTo>
                  <a:lnTo>
                    <a:pt x="2491" y="2269"/>
                  </a:lnTo>
                  <a:lnTo>
                    <a:pt x="2474" y="2247"/>
                  </a:lnTo>
                  <a:lnTo>
                    <a:pt x="2451" y="2228"/>
                  </a:lnTo>
                  <a:lnTo>
                    <a:pt x="2424" y="2218"/>
                  </a:lnTo>
                  <a:lnTo>
                    <a:pt x="2394" y="2214"/>
                  </a:lnTo>
                  <a:lnTo>
                    <a:pt x="729" y="2214"/>
                  </a:lnTo>
                  <a:close/>
                  <a:moveTo>
                    <a:pt x="729" y="1604"/>
                  </a:moveTo>
                  <a:lnTo>
                    <a:pt x="700" y="1608"/>
                  </a:lnTo>
                  <a:lnTo>
                    <a:pt x="673" y="1618"/>
                  </a:lnTo>
                  <a:lnTo>
                    <a:pt x="651" y="1637"/>
                  </a:lnTo>
                  <a:lnTo>
                    <a:pt x="632" y="1659"/>
                  </a:lnTo>
                  <a:lnTo>
                    <a:pt x="621" y="1686"/>
                  </a:lnTo>
                  <a:lnTo>
                    <a:pt x="617" y="1716"/>
                  </a:lnTo>
                  <a:lnTo>
                    <a:pt x="621" y="1747"/>
                  </a:lnTo>
                  <a:lnTo>
                    <a:pt x="632" y="1773"/>
                  </a:lnTo>
                  <a:lnTo>
                    <a:pt x="651" y="1795"/>
                  </a:lnTo>
                  <a:lnTo>
                    <a:pt x="673" y="1813"/>
                  </a:lnTo>
                  <a:lnTo>
                    <a:pt x="700" y="1825"/>
                  </a:lnTo>
                  <a:lnTo>
                    <a:pt x="729" y="1829"/>
                  </a:lnTo>
                  <a:lnTo>
                    <a:pt x="2394" y="1829"/>
                  </a:lnTo>
                  <a:lnTo>
                    <a:pt x="2424" y="1825"/>
                  </a:lnTo>
                  <a:lnTo>
                    <a:pt x="2451" y="1813"/>
                  </a:lnTo>
                  <a:lnTo>
                    <a:pt x="2474" y="1795"/>
                  </a:lnTo>
                  <a:lnTo>
                    <a:pt x="2491" y="1773"/>
                  </a:lnTo>
                  <a:lnTo>
                    <a:pt x="2503" y="1747"/>
                  </a:lnTo>
                  <a:lnTo>
                    <a:pt x="2507" y="1716"/>
                  </a:lnTo>
                  <a:lnTo>
                    <a:pt x="2503" y="1686"/>
                  </a:lnTo>
                  <a:lnTo>
                    <a:pt x="2491" y="1659"/>
                  </a:lnTo>
                  <a:lnTo>
                    <a:pt x="2474" y="1637"/>
                  </a:lnTo>
                  <a:lnTo>
                    <a:pt x="2451" y="1618"/>
                  </a:lnTo>
                  <a:lnTo>
                    <a:pt x="2424" y="1608"/>
                  </a:lnTo>
                  <a:lnTo>
                    <a:pt x="2394" y="1604"/>
                  </a:lnTo>
                  <a:lnTo>
                    <a:pt x="729" y="1604"/>
                  </a:lnTo>
                  <a:close/>
                  <a:moveTo>
                    <a:pt x="1089" y="0"/>
                  </a:moveTo>
                  <a:lnTo>
                    <a:pt x="2790" y="0"/>
                  </a:lnTo>
                  <a:lnTo>
                    <a:pt x="2833" y="4"/>
                  </a:lnTo>
                  <a:lnTo>
                    <a:pt x="2872" y="15"/>
                  </a:lnTo>
                  <a:lnTo>
                    <a:pt x="2910" y="33"/>
                  </a:lnTo>
                  <a:lnTo>
                    <a:pt x="2943" y="57"/>
                  </a:lnTo>
                  <a:lnTo>
                    <a:pt x="2972" y="85"/>
                  </a:lnTo>
                  <a:lnTo>
                    <a:pt x="2995" y="118"/>
                  </a:lnTo>
                  <a:lnTo>
                    <a:pt x="3012" y="155"/>
                  </a:lnTo>
                  <a:lnTo>
                    <a:pt x="3024" y="195"/>
                  </a:lnTo>
                  <a:lnTo>
                    <a:pt x="3028" y="238"/>
                  </a:lnTo>
                  <a:lnTo>
                    <a:pt x="3028" y="3583"/>
                  </a:lnTo>
                  <a:lnTo>
                    <a:pt x="3024" y="3626"/>
                  </a:lnTo>
                  <a:lnTo>
                    <a:pt x="3012" y="3667"/>
                  </a:lnTo>
                  <a:lnTo>
                    <a:pt x="2995" y="3704"/>
                  </a:lnTo>
                  <a:lnTo>
                    <a:pt x="2972" y="3736"/>
                  </a:lnTo>
                  <a:lnTo>
                    <a:pt x="2943" y="3765"/>
                  </a:lnTo>
                  <a:lnTo>
                    <a:pt x="2910" y="3789"/>
                  </a:lnTo>
                  <a:lnTo>
                    <a:pt x="2872" y="3807"/>
                  </a:lnTo>
                  <a:lnTo>
                    <a:pt x="2833" y="3818"/>
                  </a:lnTo>
                  <a:lnTo>
                    <a:pt x="2790" y="3821"/>
                  </a:lnTo>
                  <a:lnTo>
                    <a:pt x="238" y="3821"/>
                  </a:lnTo>
                  <a:lnTo>
                    <a:pt x="195" y="3818"/>
                  </a:lnTo>
                  <a:lnTo>
                    <a:pt x="154" y="3807"/>
                  </a:lnTo>
                  <a:lnTo>
                    <a:pt x="118" y="3789"/>
                  </a:lnTo>
                  <a:lnTo>
                    <a:pt x="84" y="3765"/>
                  </a:lnTo>
                  <a:lnTo>
                    <a:pt x="56" y="3736"/>
                  </a:lnTo>
                  <a:lnTo>
                    <a:pt x="33" y="3704"/>
                  </a:lnTo>
                  <a:lnTo>
                    <a:pt x="14" y="3667"/>
                  </a:lnTo>
                  <a:lnTo>
                    <a:pt x="4" y="3626"/>
                  </a:lnTo>
                  <a:lnTo>
                    <a:pt x="0" y="3583"/>
                  </a:lnTo>
                  <a:lnTo>
                    <a:pt x="0" y="1091"/>
                  </a:lnTo>
                  <a:lnTo>
                    <a:pt x="82" y="1091"/>
                  </a:lnTo>
                  <a:lnTo>
                    <a:pt x="93" y="1091"/>
                  </a:lnTo>
                  <a:lnTo>
                    <a:pt x="103" y="1092"/>
                  </a:lnTo>
                  <a:lnTo>
                    <a:pt x="755" y="1092"/>
                  </a:lnTo>
                  <a:lnTo>
                    <a:pt x="805" y="1088"/>
                  </a:lnTo>
                  <a:lnTo>
                    <a:pt x="852" y="1078"/>
                  </a:lnTo>
                  <a:lnTo>
                    <a:pt x="897" y="1061"/>
                  </a:lnTo>
                  <a:lnTo>
                    <a:pt x="937" y="1037"/>
                  </a:lnTo>
                  <a:lnTo>
                    <a:pt x="975" y="1010"/>
                  </a:lnTo>
                  <a:lnTo>
                    <a:pt x="1008" y="976"/>
                  </a:lnTo>
                  <a:lnTo>
                    <a:pt x="1037" y="939"/>
                  </a:lnTo>
                  <a:lnTo>
                    <a:pt x="1059" y="897"/>
                  </a:lnTo>
                  <a:lnTo>
                    <a:pt x="1076" y="852"/>
                  </a:lnTo>
                  <a:lnTo>
                    <a:pt x="1087" y="805"/>
                  </a:lnTo>
                  <a:lnTo>
                    <a:pt x="1090" y="756"/>
                  </a:lnTo>
                  <a:lnTo>
                    <a:pt x="1090" y="104"/>
                  </a:lnTo>
                  <a:lnTo>
                    <a:pt x="1089" y="79"/>
                  </a:lnTo>
                  <a:lnTo>
                    <a:pt x="108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91"/>
            <p:cNvSpPr>
              <a:spLocks/>
            </p:cNvSpPr>
            <p:nvPr/>
          </p:nvSpPr>
          <p:spPr bwMode="auto">
            <a:xfrm>
              <a:off x="2077" y="9"/>
              <a:ext cx="953" cy="952"/>
            </a:xfrm>
            <a:custGeom>
              <a:avLst/>
              <a:gdLst>
                <a:gd name="T0" fmla="*/ 852 w 953"/>
                <a:gd name="T1" fmla="*/ 0 h 952"/>
                <a:gd name="T2" fmla="*/ 873 w 953"/>
                <a:gd name="T3" fmla="*/ 3 h 952"/>
                <a:gd name="T4" fmla="*/ 894 w 953"/>
                <a:gd name="T5" fmla="*/ 9 h 952"/>
                <a:gd name="T6" fmla="*/ 912 w 953"/>
                <a:gd name="T7" fmla="*/ 20 h 952"/>
                <a:gd name="T8" fmla="*/ 929 w 953"/>
                <a:gd name="T9" fmla="*/ 36 h 952"/>
                <a:gd name="T10" fmla="*/ 941 w 953"/>
                <a:gd name="T11" fmla="*/ 54 h 952"/>
                <a:gd name="T12" fmla="*/ 949 w 953"/>
                <a:gd name="T13" fmla="*/ 76 h 952"/>
                <a:gd name="T14" fmla="*/ 953 w 953"/>
                <a:gd name="T15" fmla="*/ 100 h 952"/>
                <a:gd name="T16" fmla="*/ 953 w 953"/>
                <a:gd name="T17" fmla="*/ 754 h 952"/>
                <a:gd name="T18" fmla="*/ 947 w 953"/>
                <a:gd name="T19" fmla="*/ 795 h 952"/>
                <a:gd name="T20" fmla="*/ 936 w 953"/>
                <a:gd name="T21" fmla="*/ 831 h 952"/>
                <a:gd name="T22" fmla="*/ 917 w 953"/>
                <a:gd name="T23" fmla="*/ 864 h 952"/>
                <a:gd name="T24" fmla="*/ 894 w 953"/>
                <a:gd name="T25" fmla="*/ 894 h 952"/>
                <a:gd name="T26" fmla="*/ 865 w 953"/>
                <a:gd name="T27" fmla="*/ 918 h 952"/>
                <a:gd name="T28" fmla="*/ 831 w 953"/>
                <a:gd name="T29" fmla="*/ 936 h 952"/>
                <a:gd name="T30" fmla="*/ 794 w 953"/>
                <a:gd name="T31" fmla="*/ 948 h 952"/>
                <a:gd name="T32" fmla="*/ 754 w 953"/>
                <a:gd name="T33" fmla="*/ 952 h 952"/>
                <a:gd name="T34" fmla="*/ 100 w 953"/>
                <a:gd name="T35" fmla="*/ 952 h 952"/>
                <a:gd name="T36" fmla="*/ 74 w 953"/>
                <a:gd name="T37" fmla="*/ 949 h 952"/>
                <a:gd name="T38" fmla="*/ 52 w 953"/>
                <a:gd name="T39" fmla="*/ 940 h 952"/>
                <a:gd name="T40" fmla="*/ 34 w 953"/>
                <a:gd name="T41" fmla="*/ 927 h 952"/>
                <a:gd name="T42" fmla="*/ 18 w 953"/>
                <a:gd name="T43" fmla="*/ 910 h 952"/>
                <a:gd name="T44" fmla="*/ 7 w 953"/>
                <a:gd name="T45" fmla="*/ 890 h 952"/>
                <a:gd name="T46" fmla="*/ 1 w 953"/>
                <a:gd name="T47" fmla="*/ 869 h 952"/>
                <a:gd name="T48" fmla="*/ 0 w 953"/>
                <a:gd name="T49" fmla="*/ 846 h 952"/>
                <a:gd name="T50" fmla="*/ 4 w 953"/>
                <a:gd name="T51" fmla="*/ 824 h 952"/>
                <a:gd name="T52" fmla="*/ 14 w 953"/>
                <a:gd name="T53" fmla="*/ 801 h 952"/>
                <a:gd name="T54" fmla="*/ 30 w 953"/>
                <a:gd name="T55" fmla="*/ 782 h 952"/>
                <a:gd name="T56" fmla="*/ 781 w 953"/>
                <a:gd name="T57" fmla="*/ 29 h 952"/>
                <a:gd name="T58" fmla="*/ 797 w 953"/>
                <a:gd name="T59" fmla="*/ 16 h 952"/>
                <a:gd name="T60" fmla="*/ 815 w 953"/>
                <a:gd name="T61" fmla="*/ 7 h 952"/>
                <a:gd name="T62" fmla="*/ 832 w 953"/>
                <a:gd name="T63" fmla="*/ 1 h 952"/>
                <a:gd name="T64" fmla="*/ 852 w 953"/>
                <a:gd name="T65" fmla="*/ 0 h 9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953" h="952">
                  <a:moveTo>
                    <a:pt x="852" y="0"/>
                  </a:moveTo>
                  <a:lnTo>
                    <a:pt x="873" y="3"/>
                  </a:lnTo>
                  <a:lnTo>
                    <a:pt x="894" y="9"/>
                  </a:lnTo>
                  <a:lnTo>
                    <a:pt x="912" y="20"/>
                  </a:lnTo>
                  <a:lnTo>
                    <a:pt x="929" y="36"/>
                  </a:lnTo>
                  <a:lnTo>
                    <a:pt x="941" y="54"/>
                  </a:lnTo>
                  <a:lnTo>
                    <a:pt x="949" y="76"/>
                  </a:lnTo>
                  <a:lnTo>
                    <a:pt x="953" y="100"/>
                  </a:lnTo>
                  <a:lnTo>
                    <a:pt x="953" y="754"/>
                  </a:lnTo>
                  <a:lnTo>
                    <a:pt x="947" y="795"/>
                  </a:lnTo>
                  <a:lnTo>
                    <a:pt x="936" y="831"/>
                  </a:lnTo>
                  <a:lnTo>
                    <a:pt x="917" y="864"/>
                  </a:lnTo>
                  <a:lnTo>
                    <a:pt x="894" y="894"/>
                  </a:lnTo>
                  <a:lnTo>
                    <a:pt x="865" y="918"/>
                  </a:lnTo>
                  <a:lnTo>
                    <a:pt x="831" y="936"/>
                  </a:lnTo>
                  <a:lnTo>
                    <a:pt x="794" y="948"/>
                  </a:lnTo>
                  <a:lnTo>
                    <a:pt x="754" y="952"/>
                  </a:lnTo>
                  <a:lnTo>
                    <a:pt x="100" y="952"/>
                  </a:lnTo>
                  <a:lnTo>
                    <a:pt x="74" y="949"/>
                  </a:lnTo>
                  <a:lnTo>
                    <a:pt x="52" y="940"/>
                  </a:lnTo>
                  <a:lnTo>
                    <a:pt x="34" y="927"/>
                  </a:lnTo>
                  <a:lnTo>
                    <a:pt x="18" y="910"/>
                  </a:lnTo>
                  <a:lnTo>
                    <a:pt x="7" y="890"/>
                  </a:lnTo>
                  <a:lnTo>
                    <a:pt x="1" y="869"/>
                  </a:lnTo>
                  <a:lnTo>
                    <a:pt x="0" y="846"/>
                  </a:lnTo>
                  <a:lnTo>
                    <a:pt x="4" y="824"/>
                  </a:lnTo>
                  <a:lnTo>
                    <a:pt x="14" y="801"/>
                  </a:lnTo>
                  <a:lnTo>
                    <a:pt x="30" y="782"/>
                  </a:lnTo>
                  <a:lnTo>
                    <a:pt x="781" y="29"/>
                  </a:lnTo>
                  <a:lnTo>
                    <a:pt x="797" y="16"/>
                  </a:lnTo>
                  <a:lnTo>
                    <a:pt x="815" y="7"/>
                  </a:lnTo>
                  <a:lnTo>
                    <a:pt x="832" y="1"/>
                  </a:lnTo>
                  <a:lnTo>
                    <a:pt x="85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11" name="TextBox 110"/>
          <p:cNvSpPr txBox="1"/>
          <p:nvPr/>
        </p:nvSpPr>
        <p:spPr>
          <a:xfrm>
            <a:off x="774092" y="1106033"/>
            <a:ext cx="792588" cy="369332"/>
          </a:xfrm>
          <a:prstGeom prst="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r"/>
            <a:r>
              <a:rPr lang="en-US" dirty="0"/>
              <a:t>GRID</a:t>
            </a:r>
          </a:p>
        </p:txBody>
      </p:sp>
      <p:sp>
        <p:nvSpPr>
          <p:cNvPr id="110" name="Oval 109"/>
          <p:cNvSpPr>
            <a:spLocks noChangeAspect="1"/>
          </p:cNvSpPr>
          <p:nvPr/>
        </p:nvSpPr>
        <p:spPr>
          <a:xfrm>
            <a:off x="479247" y="1065711"/>
            <a:ext cx="434827" cy="434827"/>
          </a:xfrm>
          <a:prstGeom prst="ellipse">
            <a:avLst/>
          </a:prstGeom>
          <a:solidFill>
            <a:srgbClr val="C00000"/>
          </a:solidFill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12" name="TextBox 111"/>
          <p:cNvSpPr txBox="1"/>
          <p:nvPr/>
        </p:nvSpPr>
        <p:spPr>
          <a:xfrm>
            <a:off x="6106445" y="1130269"/>
            <a:ext cx="770628" cy="369332"/>
          </a:xfrm>
          <a:prstGeom prst="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r"/>
            <a:r>
              <a:rPr lang="en-US" dirty="0"/>
              <a:t>LIST</a:t>
            </a:r>
          </a:p>
        </p:txBody>
      </p:sp>
      <p:sp>
        <p:nvSpPr>
          <p:cNvPr id="113" name="Oval 112"/>
          <p:cNvSpPr>
            <a:spLocks noChangeAspect="1"/>
          </p:cNvSpPr>
          <p:nvPr/>
        </p:nvSpPr>
        <p:spPr>
          <a:xfrm>
            <a:off x="5875398" y="1089947"/>
            <a:ext cx="434827" cy="434827"/>
          </a:xfrm>
          <a:prstGeom prst="ellipse">
            <a:avLst/>
          </a:prstGeom>
          <a:solidFill>
            <a:srgbClr val="C00000"/>
          </a:solidFill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14" name="TextBox 113"/>
          <p:cNvSpPr txBox="1"/>
          <p:nvPr/>
        </p:nvSpPr>
        <p:spPr>
          <a:xfrm>
            <a:off x="7098820" y="3700360"/>
            <a:ext cx="1492286" cy="369332"/>
          </a:xfrm>
          <a:prstGeom prst="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r"/>
            <a:r>
              <a:rPr lang="en-US" dirty="0"/>
              <a:t>DRILL DOWN</a:t>
            </a:r>
          </a:p>
        </p:txBody>
      </p:sp>
      <p:sp>
        <p:nvSpPr>
          <p:cNvPr id="115" name="Oval 114"/>
          <p:cNvSpPr>
            <a:spLocks noChangeAspect="1"/>
          </p:cNvSpPr>
          <p:nvPr/>
        </p:nvSpPr>
        <p:spPr>
          <a:xfrm>
            <a:off x="6803975" y="3660038"/>
            <a:ext cx="434827" cy="434827"/>
          </a:xfrm>
          <a:prstGeom prst="ellipse">
            <a:avLst/>
          </a:prstGeom>
          <a:solidFill>
            <a:srgbClr val="C00000"/>
          </a:solidFill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3</a:t>
            </a:r>
          </a:p>
        </p:txBody>
      </p:sp>
      <p:grpSp>
        <p:nvGrpSpPr>
          <p:cNvPr id="116" name="Group 115"/>
          <p:cNvGrpSpPr/>
          <p:nvPr/>
        </p:nvGrpSpPr>
        <p:grpSpPr>
          <a:xfrm>
            <a:off x="2199999" y="5037638"/>
            <a:ext cx="551155" cy="450516"/>
            <a:chOff x="406106" y="1197014"/>
            <a:chExt cx="10820400" cy="4833396"/>
          </a:xfrm>
        </p:grpSpPr>
        <p:grpSp>
          <p:nvGrpSpPr>
            <p:cNvPr id="117" name="Group 116"/>
            <p:cNvGrpSpPr/>
            <p:nvPr/>
          </p:nvGrpSpPr>
          <p:grpSpPr>
            <a:xfrm>
              <a:off x="684212" y="3429000"/>
              <a:ext cx="10453521" cy="2486026"/>
              <a:chOff x="1141413" y="2819400"/>
              <a:chExt cx="9725025" cy="2714626"/>
            </a:xfrm>
          </p:grpSpPr>
          <p:sp>
            <p:nvSpPr>
              <p:cNvPr id="144" name="Freeform 6"/>
              <p:cNvSpPr>
                <a:spLocks/>
              </p:cNvSpPr>
              <p:nvPr/>
            </p:nvSpPr>
            <p:spPr bwMode="auto">
              <a:xfrm>
                <a:off x="2951163" y="2981325"/>
                <a:ext cx="2463800" cy="2552700"/>
              </a:xfrm>
              <a:custGeom>
                <a:avLst/>
                <a:gdLst/>
                <a:ahLst/>
                <a:cxnLst>
                  <a:cxn ang="0">
                    <a:pos x="1460" y="2"/>
                  </a:cxn>
                  <a:cxn ang="0">
                    <a:pos x="1490" y="8"/>
                  </a:cxn>
                  <a:cxn ang="0">
                    <a:pos x="1527" y="23"/>
                  </a:cxn>
                  <a:cxn ang="0">
                    <a:pos x="1552" y="1608"/>
                  </a:cxn>
                  <a:cxn ang="0">
                    <a:pos x="0" y="581"/>
                  </a:cxn>
                  <a:cxn ang="0">
                    <a:pos x="35" y="561"/>
                  </a:cxn>
                  <a:cxn ang="0">
                    <a:pos x="56" y="550"/>
                  </a:cxn>
                  <a:cxn ang="0">
                    <a:pos x="68" y="527"/>
                  </a:cxn>
                  <a:cxn ang="0">
                    <a:pos x="79" y="486"/>
                  </a:cxn>
                  <a:cxn ang="0">
                    <a:pos x="93" y="449"/>
                  </a:cxn>
                  <a:cxn ang="0">
                    <a:pos x="110" y="411"/>
                  </a:cxn>
                  <a:cxn ang="0">
                    <a:pos x="135" y="357"/>
                  </a:cxn>
                  <a:cxn ang="0">
                    <a:pos x="143" y="343"/>
                  </a:cxn>
                  <a:cxn ang="0">
                    <a:pos x="156" y="351"/>
                  </a:cxn>
                  <a:cxn ang="0">
                    <a:pos x="185" y="365"/>
                  </a:cxn>
                  <a:cxn ang="0">
                    <a:pos x="208" y="380"/>
                  </a:cxn>
                  <a:cxn ang="0">
                    <a:pos x="242" y="390"/>
                  </a:cxn>
                  <a:cxn ang="0">
                    <a:pos x="287" y="395"/>
                  </a:cxn>
                  <a:cxn ang="0">
                    <a:pos x="292" y="397"/>
                  </a:cxn>
                  <a:cxn ang="0">
                    <a:pos x="314" y="394"/>
                  </a:cxn>
                  <a:cxn ang="0">
                    <a:pos x="352" y="363"/>
                  </a:cxn>
                  <a:cxn ang="0">
                    <a:pos x="379" y="347"/>
                  </a:cxn>
                  <a:cxn ang="0">
                    <a:pos x="421" y="341"/>
                  </a:cxn>
                  <a:cxn ang="0">
                    <a:pos x="466" y="336"/>
                  </a:cxn>
                  <a:cxn ang="0">
                    <a:pos x="514" y="326"/>
                  </a:cxn>
                  <a:cxn ang="0">
                    <a:pos x="573" y="307"/>
                  </a:cxn>
                  <a:cxn ang="0">
                    <a:pos x="606" y="287"/>
                  </a:cxn>
                  <a:cxn ang="0">
                    <a:pos x="629" y="272"/>
                  </a:cxn>
                  <a:cxn ang="0">
                    <a:pos x="644" y="270"/>
                  </a:cxn>
                  <a:cxn ang="0">
                    <a:pos x="679" y="266"/>
                  </a:cxn>
                  <a:cxn ang="0">
                    <a:pos x="714" y="260"/>
                  </a:cxn>
                  <a:cxn ang="0">
                    <a:pos x="752" y="253"/>
                  </a:cxn>
                  <a:cxn ang="0">
                    <a:pos x="812" y="220"/>
                  </a:cxn>
                  <a:cxn ang="0">
                    <a:pos x="854" y="189"/>
                  </a:cxn>
                  <a:cxn ang="0">
                    <a:pos x="892" y="180"/>
                  </a:cxn>
                  <a:cxn ang="0">
                    <a:pos x="921" y="176"/>
                  </a:cxn>
                  <a:cxn ang="0">
                    <a:pos x="969" y="166"/>
                  </a:cxn>
                  <a:cxn ang="0">
                    <a:pos x="1008" y="153"/>
                  </a:cxn>
                  <a:cxn ang="0">
                    <a:pos x="1054" y="135"/>
                  </a:cxn>
                  <a:cxn ang="0">
                    <a:pos x="1083" y="122"/>
                  </a:cxn>
                  <a:cxn ang="0">
                    <a:pos x="1110" y="112"/>
                  </a:cxn>
                  <a:cxn ang="0">
                    <a:pos x="1202" y="79"/>
                  </a:cxn>
                  <a:cxn ang="0">
                    <a:pos x="1233" y="66"/>
                  </a:cxn>
                  <a:cxn ang="0">
                    <a:pos x="1263" y="41"/>
                  </a:cxn>
                  <a:cxn ang="0">
                    <a:pos x="1298" y="25"/>
                  </a:cxn>
                  <a:cxn ang="0">
                    <a:pos x="1358" y="12"/>
                  </a:cxn>
                  <a:cxn ang="0">
                    <a:pos x="1412" y="2"/>
                  </a:cxn>
                </a:cxnLst>
                <a:rect l="0" t="0" r="r" b="b"/>
                <a:pathLst>
                  <a:path w="1552" h="1608">
                    <a:moveTo>
                      <a:pt x="1437" y="0"/>
                    </a:moveTo>
                    <a:lnTo>
                      <a:pt x="1460" y="2"/>
                    </a:lnTo>
                    <a:lnTo>
                      <a:pt x="1479" y="4"/>
                    </a:lnTo>
                    <a:lnTo>
                      <a:pt x="1490" y="8"/>
                    </a:lnTo>
                    <a:lnTo>
                      <a:pt x="1506" y="16"/>
                    </a:lnTo>
                    <a:lnTo>
                      <a:pt x="1527" y="23"/>
                    </a:lnTo>
                    <a:lnTo>
                      <a:pt x="1552" y="33"/>
                    </a:lnTo>
                    <a:lnTo>
                      <a:pt x="1552" y="1608"/>
                    </a:lnTo>
                    <a:lnTo>
                      <a:pt x="0" y="1608"/>
                    </a:lnTo>
                    <a:lnTo>
                      <a:pt x="0" y="581"/>
                    </a:lnTo>
                    <a:lnTo>
                      <a:pt x="19" y="571"/>
                    </a:lnTo>
                    <a:lnTo>
                      <a:pt x="35" y="561"/>
                    </a:lnTo>
                    <a:lnTo>
                      <a:pt x="48" y="554"/>
                    </a:lnTo>
                    <a:lnTo>
                      <a:pt x="56" y="550"/>
                    </a:lnTo>
                    <a:lnTo>
                      <a:pt x="62" y="542"/>
                    </a:lnTo>
                    <a:lnTo>
                      <a:pt x="68" y="527"/>
                    </a:lnTo>
                    <a:lnTo>
                      <a:pt x="73" y="507"/>
                    </a:lnTo>
                    <a:lnTo>
                      <a:pt x="79" y="486"/>
                    </a:lnTo>
                    <a:lnTo>
                      <a:pt x="87" y="465"/>
                    </a:lnTo>
                    <a:lnTo>
                      <a:pt x="93" y="449"/>
                    </a:lnTo>
                    <a:lnTo>
                      <a:pt x="100" y="432"/>
                    </a:lnTo>
                    <a:lnTo>
                      <a:pt x="110" y="411"/>
                    </a:lnTo>
                    <a:lnTo>
                      <a:pt x="129" y="372"/>
                    </a:lnTo>
                    <a:lnTo>
                      <a:pt x="135" y="357"/>
                    </a:lnTo>
                    <a:lnTo>
                      <a:pt x="141" y="347"/>
                    </a:lnTo>
                    <a:lnTo>
                      <a:pt x="143" y="343"/>
                    </a:lnTo>
                    <a:lnTo>
                      <a:pt x="146" y="345"/>
                    </a:lnTo>
                    <a:lnTo>
                      <a:pt x="156" y="351"/>
                    </a:lnTo>
                    <a:lnTo>
                      <a:pt x="169" y="357"/>
                    </a:lnTo>
                    <a:lnTo>
                      <a:pt x="185" y="365"/>
                    </a:lnTo>
                    <a:lnTo>
                      <a:pt x="198" y="374"/>
                    </a:lnTo>
                    <a:lnTo>
                      <a:pt x="208" y="380"/>
                    </a:lnTo>
                    <a:lnTo>
                      <a:pt x="223" y="386"/>
                    </a:lnTo>
                    <a:lnTo>
                      <a:pt x="242" y="390"/>
                    </a:lnTo>
                    <a:lnTo>
                      <a:pt x="266" y="394"/>
                    </a:lnTo>
                    <a:lnTo>
                      <a:pt x="287" y="395"/>
                    </a:lnTo>
                    <a:lnTo>
                      <a:pt x="291" y="395"/>
                    </a:lnTo>
                    <a:lnTo>
                      <a:pt x="292" y="397"/>
                    </a:lnTo>
                    <a:lnTo>
                      <a:pt x="296" y="397"/>
                    </a:lnTo>
                    <a:lnTo>
                      <a:pt x="314" y="394"/>
                    </a:lnTo>
                    <a:lnTo>
                      <a:pt x="329" y="386"/>
                    </a:lnTo>
                    <a:lnTo>
                      <a:pt x="352" y="363"/>
                    </a:lnTo>
                    <a:lnTo>
                      <a:pt x="366" y="353"/>
                    </a:lnTo>
                    <a:lnTo>
                      <a:pt x="379" y="347"/>
                    </a:lnTo>
                    <a:lnTo>
                      <a:pt x="402" y="343"/>
                    </a:lnTo>
                    <a:lnTo>
                      <a:pt x="421" y="341"/>
                    </a:lnTo>
                    <a:lnTo>
                      <a:pt x="442" y="338"/>
                    </a:lnTo>
                    <a:lnTo>
                      <a:pt x="466" y="336"/>
                    </a:lnTo>
                    <a:lnTo>
                      <a:pt x="487" y="332"/>
                    </a:lnTo>
                    <a:lnTo>
                      <a:pt x="514" y="326"/>
                    </a:lnTo>
                    <a:lnTo>
                      <a:pt x="552" y="314"/>
                    </a:lnTo>
                    <a:lnTo>
                      <a:pt x="573" y="307"/>
                    </a:lnTo>
                    <a:lnTo>
                      <a:pt x="592" y="297"/>
                    </a:lnTo>
                    <a:lnTo>
                      <a:pt x="606" y="287"/>
                    </a:lnTo>
                    <a:lnTo>
                      <a:pt x="617" y="278"/>
                    </a:lnTo>
                    <a:lnTo>
                      <a:pt x="629" y="272"/>
                    </a:lnTo>
                    <a:lnTo>
                      <a:pt x="640" y="270"/>
                    </a:lnTo>
                    <a:lnTo>
                      <a:pt x="644" y="270"/>
                    </a:lnTo>
                    <a:lnTo>
                      <a:pt x="660" y="268"/>
                    </a:lnTo>
                    <a:lnTo>
                      <a:pt x="679" y="266"/>
                    </a:lnTo>
                    <a:lnTo>
                      <a:pt x="698" y="262"/>
                    </a:lnTo>
                    <a:lnTo>
                      <a:pt x="714" y="260"/>
                    </a:lnTo>
                    <a:lnTo>
                      <a:pt x="731" y="259"/>
                    </a:lnTo>
                    <a:lnTo>
                      <a:pt x="752" y="253"/>
                    </a:lnTo>
                    <a:lnTo>
                      <a:pt x="777" y="241"/>
                    </a:lnTo>
                    <a:lnTo>
                      <a:pt x="812" y="220"/>
                    </a:lnTo>
                    <a:lnTo>
                      <a:pt x="839" y="199"/>
                    </a:lnTo>
                    <a:lnTo>
                      <a:pt x="854" y="189"/>
                    </a:lnTo>
                    <a:lnTo>
                      <a:pt x="873" y="183"/>
                    </a:lnTo>
                    <a:lnTo>
                      <a:pt x="892" y="180"/>
                    </a:lnTo>
                    <a:lnTo>
                      <a:pt x="906" y="178"/>
                    </a:lnTo>
                    <a:lnTo>
                      <a:pt x="921" y="176"/>
                    </a:lnTo>
                    <a:lnTo>
                      <a:pt x="942" y="172"/>
                    </a:lnTo>
                    <a:lnTo>
                      <a:pt x="969" y="166"/>
                    </a:lnTo>
                    <a:lnTo>
                      <a:pt x="987" y="160"/>
                    </a:lnTo>
                    <a:lnTo>
                      <a:pt x="1008" y="153"/>
                    </a:lnTo>
                    <a:lnTo>
                      <a:pt x="1031" y="143"/>
                    </a:lnTo>
                    <a:lnTo>
                      <a:pt x="1054" y="135"/>
                    </a:lnTo>
                    <a:lnTo>
                      <a:pt x="1071" y="127"/>
                    </a:lnTo>
                    <a:lnTo>
                      <a:pt x="1083" y="122"/>
                    </a:lnTo>
                    <a:lnTo>
                      <a:pt x="1092" y="118"/>
                    </a:lnTo>
                    <a:lnTo>
                      <a:pt x="1110" y="112"/>
                    </a:lnTo>
                    <a:lnTo>
                      <a:pt x="1173" y="89"/>
                    </a:lnTo>
                    <a:lnTo>
                      <a:pt x="1202" y="79"/>
                    </a:lnTo>
                    <a:lnTo>
                      <a:pt x="1215" y="75"/>
                    </a:lnTo>
                    <a:lnTo>
                      <a:pt x="1233" y="66"/>
                    </a:lnTo>
                    <a:lnTo>
                      <a:pt x="1248" y="54"/>
                    </a:lnTo>
                    <a:lnTo>
                      <a:pt x="1263" y="41"/>
                    </a:lnTo>
                    <a:lnTo>
                      <a:pt x="1279" y="31"/>
                    </a:lnTo>
                    <a:lnTo>
                      <a:pt x="1298" y="25"/>
                    </a:lnTo>
                    <a:lnTo>
                      <a:pt x="1325" y="19"/>
                    </a:lnTo>
                    <a:lnTo>
                      <a:pt x="1358" y="12"/>
                    </a:lnTo>
                    <a:lnTo>
                      <a:pt x="1385" y="6"/>
                    </a:lnTo>
                    <a:lnTo>
                      <a:pt x="1412" y="2"/>
                    </a:lnTo>
                    <a:lnTo>
                      <a:pt x="1437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45" name="Freeform 7"/>
              <p:cNvSpPr>
                <a:spLocks/>
              </p:cNvSpPr>
              <p:nvPr/>
            </p:nvSpPr>
            <p:spPr bwMode="auto">
              <a:xfrm>
                <a:off x="1141413" y="3903663"/>
                <a:ext cx="1809750" cy="1630363"/>
              </a:xfrm>
              <a:custGeom>
                <a:avLst/>
                <a:gdLst/>
                <a:ahLst/>
                <a:cxnLst>
                  <a:cxn ang="0">
                    <a:pos x="1140" y="0"/>
                  </a:cxn>
                  <a:cxn ang="0">
                    <a:pos x="1140" y="1027"/>
                  </a:cxn>
                  <a:cxn ang="0">
                    <a:pos x="0" y="1027"/>
                  </a:cxn>
                  <a:cxn ang="0">
                    <a:pos x="0" y="526"/>
                  </a:cxn>
                  <a:cxn ang="0">
                    <a:pos x="27" y="526"/>
                  </a:cxn>
                  <a:cxn ang="0">
                    <a:pos x="123" y="522"/>
                  </a:cxn>
                  <a:cxn ang="0">
                    <a:pos x="169" y="516"/>
                  </a:cxn>
                  <a:cxn ang="0">
                    <a:pos x="210" y="512"/>
                  </a:cxn>
                  <a:cxn ang="0">
                    <a:pos x="242" y="507"/>
                  </a:cxn>
                  <a:cxn ang="0">
                    <a:pos x="267" y="501"/>
                  </a:cxn>
                  <a:cxn ang="0">
                    <a:pos x="302" y="493"/>
                  </a:cxn>
                  <a:cxn ang="0">
                    <a:pos x="337" y="482"/>
                  </a:cxn>
                  <a:cxn ang="0">
                    <a:pos x="369" y="470"/>
                  </a:cxn>
                  <a:cxn ang="0">
                    <a:pos x="392" y="458"/>
                  </a:cxn>
                  <a:cxn ang="0">
                    <a:pos x="411" y="447"/>
                  </a:cxn>
                  <a:cxn ang="0">
                    <a:pos x="429" y="435"/>
                  </a:cxn>
                  <a:cxn ang="0">
                    <a:pos x="448" y="422"/>
                  </a:cxn>
                  <a:cxn ang="0">
                    <a:pos x="502" y="399"/>
                  </a:cxn>
                  <a:cxn ang="0">
                    <a:pos x="563" y="372"/>
                  </a:cxn>
                  <a:cxn ang="0">
                    <a:pos x="592" y="356"/>
                  </a:cxn>
                  <a:cxn ang="0">
                    <a:pos x="615" y="345"/>
                  </a:cxn>
                  <a:cxn ang="0">
                    <a:pos x="633" y="335"/>
                  </a:cxn>
                  <a:cxn ang="0">
                    <a:pos x="658" y="322"/>
                  </a:cxn>
                  <a:cxn ang="0">
                    <a:pos x="686" y="308"/>
                  </a:cxn>
                  <a:cxn ang="0">
                    <a:pos x="715" y="293"/>
                  </a:cxn>
                  <a:cxn ang="0">
                    <a:pos x="742" y="277"/>
                  </a:cxn>
                  <a:cxn ang="0">
                    <a:pos x="800" y="248"/>
                  </a:cxn>
                  <a:cxn ang="0">
                    <a:pos x="823" y="235"/>
                  </a:cxn>
                  <a:cxn ang="0">
                    <a:pos x="848" y="219"/>
                  </a:cxn>
                  <a:cxn ang="0">
                    <a:pos x="871" y="204"/>
                  </a:cxn>
                  <a:cxn ang="0">
                    <a:pos x="892" y="192"/>
                  </a:cxn>
                  <a:cxn ang="0">
                    <a:pos x="915" y="183"/>
                  </a:cxn>
                  <a:cxn ang="0">
                    <a:pos x="958" y="167"/>
                  </a:cxn>
                  <a:cxn ang="0">
                    <a:pos x="973" y="158"/>
                  </a:cxn>
                  <a:cxn ang="0">
                    <a:pos x="981" y="148"/>
                  </a:cxn>
                  <a:cxn ang="0">
                    <a:pos x="988" y="140"/>
                  </a:cxn>
                  <a:cxn ang="0">
                    <a:pos x="996" y="129"/>
                  </a:cxn>
                  <a:cxn ang="0">
                    <a:pos x="1004" y="113"/>
                  </a:cxn>
                  <a:cxn ang="0">
                    <a:pos x="1013" y="90"/>
                  </a:cxn>
                  <a:cxn ang="0">
                    <a:pos x="1027" y="67"/>
                  </a:cxn>
                  <a:cxn ang="0">
                    <a:pos x="1046" y="50"/>
                  </a:cxn>
                  <a:cxn ang="0">
                    <a:pos x="1067" y="36"/>
                  </a:cxn>
                  <a:cxn ang="0">
                    <a:pos x="1088" y="27"/>
                  </a:cxn>
                  <a:cxn ang="0">
                    <a:pos x="1106" y="17"/>
                  </a:cxn>
                  <a:cxn ang="0">
                    <a:pos x="1140" y="0"/>
                  </a:cxn>
                </a:cxnLst>
                <a:rect l="0" t="0" r="r" b="b"/>
                <a:pathLst>
                  <a:path w="1140" h="1027">
                    <a:moveTo>
                      <a:pt x="1140" y="0"/>
                    </a:moveTo>
                    <a:lnTo>
                      <a:pt x="1140" y="1027"/>
                    </a:lnTo>
                    <a:lnTo>
                      <a:pt x="0" y="1027"/>
                    </a:lnTo>
                    <a:lnTo>
                      <a:pt x="0" y="526"/>
                    </a:lnTo>
                    <a:lnTo>
                      <a:pt x="27" y="526"/>
                    </a:lnTo>
                    <a:lnTo>
                      <a:pt x="123" y="522"/>
                    </a:lnTo>
                    <a:lnTo>
                      <a:pt x="169" y="516"/>
                    </a:lnTo>
                    <a:lnTo>
                      <a:pt x="210" y="512"/>
                    </a:lnTo>
                    <a:lnTo>
                      <a:pt x="242" y="507"/>
                    </a:lnTo>
                    <a:lnTo>
                      <a:pt x="267" y="501"/>
                    </a:lnTo>
                    <a:lnTo>
                      <a:pt x="302" y="493"/>
                    </a:lnTo>
                    <a:lnTo>
                      <a:pt x="337" y="482"/>
                    </a:lnTo>
                    <a:lnTo>
                      <a:pt x="369" y="470"/>
                    </a:lnTo>
                    <a:lnTo>
                      <a:pt x="392" y="458"/>
                    </a:lnTo>
                    <a:lnTo>
                      <a:pt x="411" y="447"/>
                    </a:lnTo>
                    <a:lnTo>
                      <a:pt x="429" y="435"/>
                    </a:lnTo>
                    <a:lnTo>
                      <a:pt x="448" y="422"/>
                    </a:lnTo>
                    <a:lnTo>
                      <a:pt x="502" y="399"/>
                    </a:lnTo>
                    <a:lnTo>
                      <a:pt x="563" y="372"/>
                    </a:lnTo>
                    <a:lnTo>
                      <a:pt x="592" y="356"/>
                    </a:lnTo>
                    <a:lnTo>
                      <a:pt x="615" y="345"/>
                    </a:lnTo>
                    <a:lnTo>
                      <a:pt x="633" y="335"/>
                    </a:lnTo>
                    <a:lnTo>
                      <a:pt x="658" y="322"/>
                    </a:lnTo>
                    <a:lnTo>
                      <a:pt x="686" y="308"/>
                    </a:lnTo>
                    <a:lnTo>
                      <a:pt x="715" y="293"/>
                    </a:lnTo>
                    <a:lnTo>
                      <a:pt x="742" y="277"/>
                    </a:lnTo>
                    <a:lnTo>
                      <a:pt x="800" y="248"/>
                    </a:lnTo>
                    <a:lnTo>
                      <a:pt x="823" y="235"/>
                    </a:lnTo>
                    <a:lnTo>
                      <a:pt x="848" y="219"/>
                    </a:lnTo>
                    <a:lnTo>
                      <a:pt x="871" y="204"/>
                    </a:lnTo>
                    <a:lnTo>
                      <a:pt x="892" y="192"/>
                    </a:lnTo>
                    <a:lnTo>
                      <a:pt x="915" y="183"/>
                    </a:lnTo>
                    <a:lnTo>
                      <a:pt x="958" y="167"/>
                    </a:lnTo>
                    <a:lnTo>
                      <a:pt x="973" y="158"/>
                    </a:lnTo>
                    <a:lnTo>
                      <a:pt x="981" y="148"/>
                    </a:lnTo>
                    <a:lnTo>
                      <a:pt x="988" y="140"/>
                    </a:lnTo>
                    <a:lnTo>
                      <a:pt x="996" y="129"/>
                    </a:lnTo>
                    <a:lnTo>
                      <a:pt x="1004" y="113"/>
                    </a:lnTo>
                    <a:lnTo>
                      <a:pt x="1013" y="90"/>
                    </a:lnTo>
                    <a:lnTo>
                      <a:pt x="1027" y="67"/>
                    </a:lnTo>
                    <a:lnTo>
                      <a:pt x="1046" y="50"/>
                    </a:lnTo>
                    <a:lnTo>
                      <a:pt x="1067" y="36"/>
                    </a:lnTo>
                    <a:lnTo>
                      <a:pt x="1088" y="27"/>
                    </a:lnTo>
                    <a:lnTo>
                      <a:pt x="1106" y="17"/>
                    </a:lnTo>
                    <a:lnTo>
                      <a:pt x="1140" y="0"/>
                    </a:ln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46" name="Freeform 8"/>
              <p:cNvSpPr>
                <a:spLocks/>
              </p:cNvSpPr>
              <p:nvPr/>
            </p:nvSpPr>
            <p:spPr bwMode="auto">
              <a:xfrm>
                <a:off x="5414963" y="2819400"/>
                <a:ext cx="1819275" cy="2714625"/>
              </a:xfrm>
              <a:custGeom>
                <a:avLst/>
                <a:gdLst/>
                <a:ahLst/>
                <a:cxnLst>
                  <a:cxn ang="0">
                    <a:pos x="515" y="0"/>
                  </a:cxn>
                  <a:cxn ang="0">
                    <a:pos x="563" y="0"/>
                  </a:cxn>
                  <a:cxn ang="0">
                    <a:pos x="571" y="4"/>
                  </a:cxn>
                  <a:cxn ang="0">
                    <a:pos x="584" y="12"/>
                  </a:cxn>
                  <a:cxn ang="0">
                    <a:pos x="600" y="21"/>
                  </a:cxn>
                  <a:cxn ang="0">
                    <a:pos x="615" y="33"/>
                  </a:cxn>
                  <a:cxn ang="0">
                    <a:pos x="629" y="41"/>
                  </a:cxn>
                  <a:cxn ang="0">
                    <a:pos x="642" y="52"/>
                  </a:cxn>
                  <a:cxn ang="0">
                    <a:pos x="657" y="66"/>
                  </a:cxn>
                  <a:cxn ang="0">
                    <a:pos x="675" y="79"/>
                  </a:cxn>
                  <a:cxn ang="0">
                    <a:pos x="692" y="91"/>
                  </a:cxn>
                  <a:cxn ang="0">
                    <a:pos x="706" y="98"/>
                  </a:cxn>
                  <a:cxn ang="0">
                    <a:pos x="725" y="108"/>
                  </a:cxn>
                  <a:cxn ang="0">
                    <a:pos x="750" y="120"/>
                  </a:cxn>
                  <a:cxn ang="0">
                    <a:pos x="777" y="131"/>
                  </a:cxn>
                  <a:cxn ang="0">
                    <a:pos x="804" y="145"/>
                  </a:cxn>
                  <a:cxn ang="0">
                    <a:pos x="829" y="154"/>
                  </a:cxn>
                  <a:cxn ang="0">
                    <a:pos x="850" y="164"/>
                  </a:cxn>
                  <a:cxn ang="0">
                    <a:pos x="865" y="170"/>
                  </a:cxn>
                  <a:cxn ang="0">
                    <a:pos x="888" y="175"/>
                  </a:cxn>
                  <a:cxn ang="0">
                    <a:pos x="907" y="177"/>
                  </a:cxn>
                  <a:cxn ang="0">
                    <a:pos x="930" y="181"/>
                  </a:cxn>
                  <a:cxn ang="0">
                    <a:pos x="971" y="181"/>
                  </a:cxn>
                  <a:cxn ang="0">
                    <a:pos x="982" y="183"/>
                  </a:cxn>
                  <a:cxn ang="0">
                    <a:pos x="1029" y="181"/>
                  </a:cxn>
                  <a:cxn ang="0">
                    <a:pos x="1073" y="177"/>
                  </a:cxn>
                  <a:cxn ang="0">
                    <a:pos x="1111" y="172"/>
                  </a:cxn>
                  <a:cxn ang="0">
                    <a:pos x="1146" y="164"/>
                  </a:cxn>
                  <a:cxn ang="0">
                    <a:pos x="1146" y="1710"/>
                  </a:cxn>
                  <a:cxn ang="0">
                    <a:pos x="0" y="1710"/>
                  </a:cxn>
                  <a:cxn ang="0">
                    <a:pos x="0" y="135"/>
                  </a:cxn>
                  <a:cxn ang="0">
                    <a:pos x="63" y="164"/>
                  </a:cxn>
                  <a:cxn ang="0">
                    <a:pos x="98" y="175"/>
                  </a:cxn>
                  <a:cxn ang="0">
                    <a:pos x="138" y="183"/>
                  </a:cxn>
                  <a:cxn ang="0">
                    <a:pos x="177" y="185"/>
                  </a:cxn>
                  <a:cxn ang="0">
                    <a:pos x="215" y="183"/>
                  </a:cxn>
                  <a:cxn ang="0">
                    <a:pos x="250" y="175"/>
                  </a:cxn>
                  <a:cxn ang="0">
                    <a:pos x="277" y="166"/>
                  </a:cxn>
                  <a:cxn ang="0">
                    <a:pos x="298" y="154"/>
                  </a:cxn>
                  <a:cxn ang="0">
                    <a:pos x="313" y="143"/>
                  </a:cxn>
                  <a:cxn ang="0">
                    <a:pos x="325" y="133"/>
                  </a:cxn>
                  <a:cxn ang="0">
                    <a:pos x="336" y="125"/>
                  </a:cxn>
                  <a:cxn ang="0">
                    <a:pos x="352" y="118"/>
                  </a:cxn>
                  <a:cxn ang="0">
                    <a:pos x="367" y="108"/>
                  </a:cxn>
                  <a:cxn ang="0">
                    <a:pos x="383" y="100"/>
                  </a:cxn>
                  <a:cxn ang="0">
                    <a:pos x="409" y="93"/>
                  </a:cxn>
                  <a:cxn ang="0">
                    <a:pos x="427" y="87"/>
                  </a:cxn>
                  <a:cxn ang="0">
                    <a:pos x="442" y="81"/>
                  </a:cxn>
                  <a:cxn ang="0">
                    <a:pos x="452" y="75"/>
                  </a:cxn>
                  <a:cxn ang="0">
                    <a:pos x="461" y="66"/>
                  </a:cxn>
                  <a:cxn ang="0">
                    <a:pos x="461" y="64"/>
                  </a:cxn>
                  <a:cxn ang="0">
                    <a:pos x="471" y="54"/>
                  </a:cxn>
                  <a:cxn ang="0">
                    <a:pos x="477" y="50"/>
                  </a:cxn>
                  <a:cxn ang="0">
                    <a:pos x="479" y="46"/>
                  </a:cxn>
                  <a:cxn ang="0">
                    <a:pos x="488" y="37"/>
                  </a:cxn>
                  <a:cxn ang="0">
                    <a:pos x="500" y="21"/>
                  </a:cxn>
                  <a:cxn ang="0">
                    <a:pos x="507" y="12"/>
                  </a:cxn>
                  <a:cxn ang="0">
                    <a:pos x="513" y="4"/>
                  </a:cxn>
                  <a:cxn ang="0">
                    <a:pos x="515" y="0"/>
                  </a:cxn>
                </a:cxnLst>
                <a:rect l="0" t="0" r="r" b="b"/>
                <a:pathLst>
                  <a:path w="1146" h="1710">
                    <a:moveTo>
                      <a:pt x="515" y="0"/>
                    </a:moveTo>
                    <a:lnTo>
                      <a:pt x="563" y="0"/>
                    </a:lnTo>
                    <a:lnTo>
                      <a:pt x="571" y="4"/>
                    </a:lnTo>
                    <a:lnTo>
                      <a:pt x="584" y="12"/>
                    </a:lnTo>
                    <a:lnTo>
                      <a:pt x="600" y="21"/>
                    </a:lnTo>
                    <a:lnTo>
                      <a:pt x="615" y="33"/>
                    </a:lnTo>
                    <a:lnTo>
                      <a:pt x="629" y="41"/>
                    </a:lnTo>
                    <a:lnTo>
                      <a:pt x="642" y="52"/>
                    </a:lnTo>
                    <a:lnTo>
                      <a:pt x="657" y="66"/>
                    </a:lnTo>
                    <a:lnTo>
                      <a:pt x="675" y="79"/>
                    </a:lnTo>
                    <a:lnTo>
                      <a:pt x="692" y="91"/>
                    </a:lnTo>
                    <a:lnTo>
                      <a:pt x="706" y="98"/>
                    </a:lnTo>
                    <a:lnTo>
                      <a:pt x="725" y="108"/>
                    </a:lnTo>
                    <a:lnTo>
                      <a:pt x="750" y="120"/>
                    </a:lnTo>
                    <a:lnTo>
                      <a:pt x="777" y="131"/>
                    </a:lnTo>
                    <a:lnTo>
                      <a:pt x="804" y="145"/>
                    </a:lnTo>
                    <a:lnTo>
                      <a:pt x="829" y="154"/>
                    </a:lnTo>
                    <a:lnTo>
                      <a:pt x="850" y="164"/>
                    </a:lnTo>
                    <a:lnTo>
                      <a:pt x="865" y="170"/>
                    </a:lnTo>
                    <a:lnTo>
                      <a:pt x="888" y="175"/>
                    </a:lnTo>
                    <a:lnTo>
                      <a:pt x="907" y="177"/>
                    </a:lnTo>
                    <a:lnTo>
                      <a:pt x="930" y="181"/>
                    </a:lnTo>
                    <a:lnTo>
                      <a:pt x="971" y="181"/>
                    </a:lnTo>
                    <a:lnTo>
                      <a:pt x="982" y="183"/>
                    </a:lnTo>
                    <a:lnTo>
                      <a:pt x="1029" y="181"/>
                    </a:lnTo>
                    <a:lnTo>
                      <a:pt x="1073" y="177"/>
                    </a:lnTo>
                    <a:lnTo>
                      <a:pt x="1111" y="172"/>
                    </a:lnTo>
                    <a:lnTo>
                      <a:pt x="1146" y="164"/>
                    </a:lnTo>
                    <a:lnTo>
                      <a:pt x="1146" y="1710"/>
                    </a:lnTo>
                    <a:lnTo>
                      <a:pt x="0" y="1710"/>
                    </a:lnTo>
                    <a:lnTo>
                      <a:pt x="0" y="135"/>
                    </a:lnTo>
                    <a:lnTo>
                      <a:pt x="63" y="164"/>
                    </a:lnTo>
                    <a:lnTo>
                      <a:pt x="98" y="175"/>
                    </a:lnTo>
                    <a:lnTo>
                      <a:pt x="138" y="183"/>
                    </a:lnTo>
                    <a:lnTo>
                      <a:pt x="177" y="185"/>
                    </a:lnTo>
                    <a:lnTo>
                      <a:pt x="215" y="183"/>
                    </a:lnTo>
                    <a:lnTo>
                      <a:pt x="250" y="175"/>
                    </a:lnTo>
                    <a:lnTo>
                      <a:pt x="277" y="166"/>
                    </a:lnTo>
                    <a:lnTo>
                      <a:pt x="298" y="154"/>
                    </a:lnTo>
                    <a:lnTo>
                      <a:pt x="313" y="143"/>
                    </a:lnTo>
                    <a:lnTo>
                      <a:pt x="325" y="133"/>
                    </a:lnTo>
                    <a:lnTo>
                      <a:pt x="336" y="125"/>
                    </a:lnTo>
                    <a:lnTo>
                      <a:pt x="352" y="118"/>
                    </a:lnTo>
                    <a:lnTo>
                      <a:pt x="367" y="108"/>
                    </a:lnTo>
                    <a:lnTo>
                      <a:pt x="383" y="100"/>
                    </a:lnTo>
                    <a:lnTo>
                      <a:pt x="409" y="93"/>
                    </a:lnTo>
                    <a:lnTo>
                      <a:pt x="427" y="87"/>
                    </a:lnTo>
                    <a:lnTo>
                      <a:pt x="442" y="81"/>
                    </a:lnTo>
                    <a:lnTo>
                      <a:pt x="452" y="75"/>
                    </a:lnTo>
                    <a:lnTo>
                      <a:pt x="461" y="66"/>
                    </a:lnTo>
                    <a:lnTo>
                      <a:pt x="461" y="64"/>
                    </a:lnTo>
                    <a:lnTo>
                      <a:pt x="471" y="54"/>
                    </a:lnTo>
                    <a:lnTo>
                      <a:pt x="477" y="50"/>
                    </a:lnTo>
                    <a:lnTo>
                      <a:pt x="479" y="46"/>
                    </a:lnTo>
                    <a:lnTo>
                      <a:pt x="488" y="37"/>
                    </a:lnTo>
                    <a:lnTo>
                      <a:pt x="500" y="21"/>
                    </a:lnTo>
                    <a:lnTo>
                      <a:pt x="507" y="12"/>
                    </a:lnTo>
                    <a:lnTo>
                      <a:pt x="513" y="4"/>
                    </a:lnTo>
                    <a:lnTo>
                      <a:pt x="515" y="0"/>
                    </a:ln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47" name="Freeform 10"/>
              <p:cNvSpPr>
                <a:spLocks/>
              </p:cNvSpPr>
              <p:nvPr/>
            </p:nvSpPr>
            <p:spPr bwMode="auto">
              <a:xfrm>
                <a:off x="9110663" y="3122613"/>
                <a:ext cx="1755775" cy="2411413"/>
              </a:xfrm>
              <a:custGeom>
                <a:avLst/>
                <a:gdLst/>
                <a:ahLst/>
                <a:cxnLst>
                  <a:cxn ang="0">
                    <a:pos x="1106" y="0"/>
                  </a:cxn>
                  <a:cxn ang="0">
                    <a:pos x="1106" y="1519"/>
                  </a:cxn>
                  <a:cxn ang="0">
                    <a:pos x="0" y="1519"/>
                  </a:cxn>
                  <a:cxn ang="0">
                    <a:pos x="0" y="4"/>
                  </a:cxn>
                  <a:cxn ang="0">
                    <a:pos x="10" y="6"/>
                  </a:cxn>
                  <a:cxn ang="0">
                    <a:pos x="20" y="10"/>
                  </a:cxn>
                  <a:cxn ang="0">
                    <a:pos x="43" y="17"/>
                  </a:cxn>
                  <a:cxn ang="0">
                    <a:pos x="89" y="44"/>
                  </a:cxn>
                  <a:cxn ang="0">
                    <a:pos x="110" y="58"/>
                  </a:cxn>
                  <a:cxn ang="0">
                    <a:pos x="131" y="65"/>
                  </a:cxn>
                  <a:cxn ang="0">
                    <a:pos x="173" y="79"/>
                  </a:cxn>
                  <a:cxn ang="0">
                    <a:pos x="212" y="89"/>
                  </a:cxn>
                  <a:cxn ang="0">
                    <a:pos x="235" y="91"/>
                  </a:cxn>
                  <a:cxn ang="0">
                    <a:pos x="264" y="94"/>
                  </a:cxn>
                  <a:cxn ang="0">
                    <a:pos x="298" y="96"/>
                  </a:cxn>
                  <a:cxn ang="0">
                    <a:pos x="331" y="98"/>
                  </a:cxn>
                  <a:cxn ang="0">
                    <a:pos x="360" y="98"/>
                  </a:cxn>
                  <a:cxn ang="0">
                    <a:pos x="410" y="102"/>
                  </a:cxn>
                  <a:cxn ang="0">
                    <a:pos x="443" y="104"/>
                  </a:cxn>
                  <a:cxn ang="0">
                    <a:pos x="468" y="106"/>
                  </a:cxn>
                  <a:cxn ang="0">
                    <a:pos x="485" y="112"/>
                  </a:cxn>
                  <a:cxn ang="0">
                    <a:pos x="494" y="117"/>
                  </a:cxn>
                  <a:cxn ang="0">
                    <a:pos x="510" y="129"/>
                  </a:cxn>
                  <a:cxn ang="0">
                    <a:pos x="523" y="135"/>
                  </a:cxn>
                  <a:cxn ang="0">
                    <a:pos x="541" y="137"/>
                  </a:cxn>
                  <a:cxn ang="0">
                    <a:pos x="564" y="139"/>
                  </a:cxn>
                  <a:cxn ang="0">
                    <a:pos x="581" y="139"/>
                  </a:cxn>
                  <a:cxn ang="0">
                    <a:pos x="600" y="137"/>
                  </a:cxn>
                  <a:cxn ang="0">
                    <a:pos x="625" y="135"/>
                  </a:cxn>
                  <a:cxn ang="0">
                    <a:pos x="643" y="135"/>
                  </a:cxn>
                  <a:cxn ang="0">
                    <a:pos x="656" y="133"/>
                  </a:cxn>
                  <a:cxn ang="0">
                    <a:pos x="671" y="133"/>
                  </a:cxn>
                  <a:cxn ang="0">
                    <a:pos x="689" y="131"/>
                  </a:cxn>
                  <a:cxn ang="0">
                    <a:pos x="712" y="127"/>
                  </a:cxn>
                  <a:cxn ang="0">
                    <a:pos x="739" y="121"/>
                  </a:cxn>
                  <a:cxn ang="0">
                    <a:pos x="764" y="114"/>
                  </a:cxn>
                  <a:cxn ang="0">
                    <a:pos x="785" y="106"/>
                  </a:cxn>
                  <a:cxn ang="0">
                    <a:pos x="800" y="100"/>
                  </a:cxn>
                  <a:cxn ang="0">
                    <a:pos x="817" y="91"/>
                  </a:cxn>
                  <a:cxn ang="0">
                    <a:pos x="839" y="79"/>
                  </a:cxn>
                  <a:cxn ang="0">
                    <a:pos x="864" y="69"/>
                  </a:cxn>
                  <a:cxn ang="0">
                    <a:pos x="889" y="64"/>
                  </a:cxn>
                  <a:cxn ang="0">
                    <a:pos x="910" y="62"/>
                  </a:cxn>
                  <a:cxn ang="0">
                    <a:pos x="933" y="62"/>
                  </a:cxn>
                  <a:cxn ang="0">
                    <a:pos x="952" y="60"/>
                  </a:cxn>
                  <a:cxn ang="0">
                    <a:pos x="969" y="60"/>
                  </a:cxn>
                  <a:cxn ang="0">
                    <a:pos x="981" y="58"/>
                  </a:cxn>
                  <a:cxn ang="0">
                    <a:pos x="996" y="52"/>
                  </a:cxn>
                  <a:cxn ang="0">
                    <a:pos x="1016" y="42"/>
                  </a:cxn>
                  <a:cxn ang="0">
                    <a:pos x="1033" y="33"/>
                  </a:cxn>
                  <a:cxn ang="0">
                    <a:pos x="1046" y="25"/>
                  </a:cxn>
                  <a:cxn ang="0">
                    <a:pos x="1064" y="17"/>
                  </a:cxn>
                  <a:cxn ang="0">
                    <a:pos x="1083" y="8"/>
                  </a:cxn>
                  <a:cxn ang="0">
                    <a:pos x="1098" y="2"/>
                  </a:cxn>
                  <a:cxn ang="0">
                    <a:pos x="1104" y="2"/>
                  </a:cxn>
                  <a:cxn ang="0">
                    <a:pos x="1106" y="0"/>
                  </a:cxn>
                </a:cxnLst>
                <a:rect l="0" t="0" r="r" b="b"/>
                <a:pathLst>
                  <a:path w="1106" h="1519">
                    <a:moveTo>
                      <a:pt x="1106" y="0"/>
                    </a:moveTo>
                    <a:lnTo>
                      <a:pt x="1106" y="1519"/>
                    </a:lnTo>
                    <a:lnTo>
                      <a:pt x="0" y="1519"/>
                    </a:lnTo>
                    <a:lnTo>
                      <a:pt x="0" y="4"/>
                    </a:lnTo>
                    <a:lnTo>
                      <a:pt x="10" y="6"/>
                    </a:lnTo>
                    <a:lnTo>
                      <a:pt x="20" y="10"/>
                    </a:lnTo>
                    <a:lnTo>
                      <a:pt x="43" y="17"/>
                    </a:lnTo>
                    <a:lnTo>
                      <a:pt x="89" y="44"/>
                    </a:lnTo>
                    <a:lnTo>
                      <a:pt x="110" y="58"/>
                    </a:lnTo>
                    <a:lnTo>
                      <a:pt x="131" y="65"/>
                    </a:lnTo>
                    <a:lnTo>
                      <a:pt x="173" y="79"/>
                    </a:lnTo>
                    <a:lnTo>
                      <a:pt x="212" y="89"/>
                    </a:lnTo>
                    <a:lnTo>
                      <a:pt x="235" y="91"/>
                    </a:lnTo>
                    <a:lnTo>
                      <a:pt x="264" y="94"/>
                    </a:lnTo>
                    <a:lnTo>
                      <a:pt x="298" y="96"/>
                    </a:lnTo>
                    <a:lnTo>
                      <a:pt x="331" y="98"/>
                    </a:lnTo>
                    <a:lnTo>
                      <a:pt x="360" y="98"/>
                    </a:lnTo>
                    <a:lnTo>
                      <a:pt x="410" y="102"/>
                    </a:lnTo>
                    <a:lnTo>
                      <a:pt x="443" y="104"/>
                    </a:lnTo>
                    <a:lnTo>
                      <a:pt x="468" y="106"/>
                    </a:lnTo>
                    <a:lnTo>
                      <a:pt x="485" y="112"/>
                    </a:lnTo>
                    <a:lnTo>
                      <a:pt x="494" y="117"/>
                    </a:lnTo>
                    <a:lnTo>
                      <a:pt x="510" y="129"/>
                    </a:lnTo>
                    <a:lnTo>
                      <a:pt x="523" y="135"/>
                    </a:lnTo>
                    <a:lnTo>
                      <a:pt x="541" y="137"/>
                    </a:lnTo>
                    <a:lnTo>
                      <a:pt x="564" y="139"/>
                    </a:lnTo>
                    <a:lnTo>
                      <a:pt x="581" y="139"/>
                    </a:lnTo>
                    <a:lnTo>
                      <a:pt x="600" y="137"/>
                    </a:lnTo>
                    <a:lnTo>
                      <a:pt x="625" y="135"/>
                    </a:lnTo>
                    <a:lnTo>
                      <a:pt x="643" y="135"/>
                    </a:lnTo>
                    <a:lnTo>
                      <a:pt x="656" y="133"/>
                    </a:lnTo>
                    <a:lnTo>
                      <a:pt x="671" y="133"/>
                    </a:lnTo>
                    <a:lnTo>
                      <a:pt x="689" y="131"/>
                    </a:lnTo>
                    <a:lnTo>
                      <a:pt x="712" y="127"/>
                    </a:lnTo>
                    <a:lnTo>
                      <a:pt x="739" y="121"/>
                    </a:lnTo>
                    <a:lnTo>
                      <a:pt x="764" y="114"/>
                    </a:lnTo>
                    <a:lnTo>
                      <a:pt x="785" y="106"/>
                    </a:lnTo>
                    <a:lnTo>
                      <a:pt x="800" y="100"/>
                    </a:lnTo>
                    <a:lnTo>
                      <a:pt x="817" y="91"/>
                    </a:lnTo>
                    <a:lnTo>
                      <a:pt x="839" y="79"/>
                    </a:lnTo>
                    <a:lnTo>
                      <a:pt x="864" y="69"/>
                    </a:lnTo>
                    <a:lnTo>
                      <a:pt x="889" y="64"/>
                    </a:lnTo>
                    <a:lnTo>
                      <a:pt x="910" y="62"/>
                    </a:lnTo>
                    <a:lnTo>
                      <a:pt x="933" y="62"/>
                    </a:lnTo>
                    <a:lnTo>
                      <a:pt x="952" y="60"/>
                    </a:lnTo>
                    <a:lnTo>
                      <a:pt x="969" y="60"/>
                    </a:lnTo>
                    <a:lnTo>
                      <a:pt x="981" y="58"/>
                    </a:lnTo>
                    <a:lnTo>
                      <a:pt x="996" y="52"/>
                    </a:lnTo>
                    <a:lnTo>
                      <a:pt x="1016" y="42"/>
                    </a:lnTo>
                    <a:lnTo>
                      <a:pt x="1033" y="33"/>
                    </a:lnTo>
                    <a:lnTo>
                      <a:pt x="1046" y="25"/>
                    </a:lnTo>
                    <a:lnTo>
                      <a:pt x="1064" y="17"/>
                    </a:lnTo>
                    <a:lnTo>
                      <a:pt x="1083" y="8"/>
                    </a:lnTo>
                    <a:lnTo>
                      <a:pt x="1098" y="2"/>
                    </a:lnTo>
                    <a:lnTo>
                      <a:pt x="1104" y="2"/>
                    </a:lnTo>
                    <a:lnTo>
                      <a:pt x="1106" y="0"/>
                    </a:lnTo>
                    <a:close/>
                  </a:path>
                </a:pathLst>
              </a:custGeom>
              <a:solidFill>
                <a:schemeClr val="tx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48" name="Freeform 11"/>
              <p:cNvSpPr>
                <a:spLocks/>
              </p:cNvSpPr>
              <p:nvPr/>
            </p:nvSpPr>
            <p:spPr bwMode="auto">
              <a:xfrm>
                <a:off x="7234238" y="2892425"/>
                <a:ext cx="1876425" cy="2641600"/>
              </a:xfrm>
              <a:custGeom>
                <a:avLst/>
                <a:gdLst/>
                <a:ahLst/>
                <a:cxnLst>
                  <a:cxn ang="0">
                    <a:pos x="359" y="0"/>
                  </a:cxn>
                  <a:cxn ang="0">
                    <a:pos x="384" y="0"/>
                  </a:cxn>
                  <a:cxn ang="0">
                    <a:pos x="423" y="2"/>
                  </a:cxn>
                  <a:cxn ang="0">
                    <a:pos x="457" y="6"/>
                  </a:cxn>
                  <a:cxn ang="0">
                    <a:pos x="486" y="10"/>
                  </a:cxn>
                  <a:cxn ang="0">
                    <a:pos x="506" y="14"/>
                  </a:cxn>
                  <a:cxn ang="0">
                    <a:pos x="544" y="29"/>
                  </a:cxn>
                  <a:cxn ang="0">
                    <a:pos x="561" y="39"/>
                  </a:cxn>
                  <a:cxn ang="0">
                    <a:pos x="573" y="47"/>
                  </a:cxn>
                  <a:cxn ang="0">
                    <a:pos x="581" y="50"/>
                  </a:cxn>
                  <a:cxn ang="0">
                    <a:pos x="609" y="56"/>
                  </a:cxn>
                  <a:cxn ang="0">
                    <a:pos x="632" y="58"/>
                  </a:cxn>
                  <a:cxn ang="0">
                    <a:pos x="694" y="58"/>
                  </a:cxn>
                  <a:cxn ang="0">
                    <a:pos x="721" y="56"/>
                  </a:cxn>
                  <a:cxn ang="0">
                    <a:pos x="750" y="54"/>
                  </a:cxn>
                  <a:cxn ang="0">
                    <a:pos x="775" y="52"/>
                  </a:cxn>
                  <a:cxn ang="0">
                    <a:pos x="813" y="45"/>
                  </a:cxn>
                  <a:cxn ang="0">
                    <a:pos x="829" y="43"/>
                  </a:cxn>
                  <a:cxn ang="0">
                    <a:pos x="842" y="43"/>
                  </a:cxn>
                  <a:cxn ang="0">
                    <a:pos x="859" y="45"/>
                  </a:cxn>
                  <a:cxn ang="0">
                    <a:pos x="880" y="48"/>
                  </a:cxn>
                  <a:cxn ang="0">
                    <a:pos x="907" y="56"/>
                  </a:cxn>
                  <a:cxn ang="0">
                    <a:pos x="936" y="66"/>
                  </a:cxn>
                  <a:cxn ang="0">
                    <a:pos x="961" y="75"/>
                  </a:cxn>
                  <a:cxn ang="0">
                    <a:pos x="980" y="83"/>
                  </a:cxn>
                  <a:cxn ang="0">
                    <a:pos x="994" y="87"/>
                  </a:cxn>
                  <a:cxn ang="0">
                    <a:pos x="1011" y="95"/>
                  </a:cxn>
                  <a:cxn ang="0">
                    <a:pos x="1032" y="102"/>
                  </a:cxn>
                  <a:cxn ang="0">
                    <a:pos x="1052" y="112"/>
                  </a:cxn>
                  <a:cxn ang="0">
                    <a:pos x="1069" y="120"/>
                  </a:cxn>
                  <a:cxn ang="0">
                    <a:pos x="1082" y="126"/>
                  </a:cxn>
                  <a:cxn ang="0">
                    <a:pos x="1098" y="129"/>
                  </a:cxn>
                  <a:cxn ang="0">
                    <a:pos x="1125" y="137"/>
                  </a:cxn>
                  <a:cxn ang="0">
                    <a:pos x="1138" y="143"/>
                  </a:cxn>
                  <a:cxn ang="0">
                    <a:pos x="1148" y="145"/>
                  </a:cxn>
                  <a:cxn ang="0">
                    <a:pos x="1152" y="147"/>
                  </a:cxn>
                  <a:cxn ang="0">
                    <a:pos x="1173" y="147"/>
                  </a:cxn>
                  <a:cxn ang="0">
                    <a:pos x="1182" y="149"/>
                  </a:cxn>
                  <a:cxn ang="0">
                    <a:pos x="1182" y="1664"/>
                  </a:cxn>
                  <a:cxn ang="0">
                    <a:pos x="0" y="1664"/>
                  </a:cxn>
                  <a:cxn ang="0">
                    <a:pos x="0" y="118"/>
                  </a:cxn>
                  <a:cxn ang="0">
                    <a:pos x="8" y="116"/>
                  </a:cxn>
                  <a:cxn ang="0">
                    <a:pos x="13" y="114"/>
                  </a:cxn>
                  <a:cxn ang="0">
                    <a:pos x="17" y="114"/>
                  </a:cxn>
                  <a:cxn ang="0">
                    <a:pos x="33" y="108"/>
                  </a:cxn>
                  <a:cxn ang="0">
                    <a:pos x="46" y="102"/>
                  </a:cxn>
                  <a:cxn ang="0">
                    <a:pos x="65" y="95"/>
                  </a:cxn>
                  <a:cxn ang="0">
                    <a:pos x="92" y="79"/>
                  </a:cxn>
                  <a:cxn ang="0">
                    <a:pos x="119" y="62"/>
                  </a:cxn>
                  <a:cxn ang="0">
                    <a:pos x="140" y="50"/>
                  </a:cxn>
                  <a:cxn ang="0">
                    <a:pos x="169" y="41"/>
                  </a:cxn>
                  <a:cxn ang="0">
                    <a:pos x="204" y="33"/>
                  </a:cxn>
                  <a:cxn ang="0">
                    <a:pos x="242" y="23"/>
                  </a:cxn>
                  <a:cxn ang="0">
                    <a:pos x="284" y="14"/>
                  </a:cxn>
                  <a:cxn ang="0">
                    <a:pos x="334" y="4"/>
                  </a:cxn>
                  <a:cxn ang="0">
                    <a:pos x="359" y="0"/>
                  </a:cxn>
                </a:cxnLst>
                <a:rect l="0" t="0" r="r" b="b"/>
                <a:pathLst>
                  <a:path w="1182" h="1664">
                    <a:moveTo>
                      <a:pt x="359" y="0"/>
                    </a:moveTo>
                    <a:lnTo>
                      <a:pt x="384" y="0"/>
                    </a:lnTo>
                    <a:lnTo>
                      <a:pt x="423" y="2"/>
                    </a:lnTo>
                    <a:lnTo>
                      <a:pt x="457" y="6"/>
                    </a:lnTo>
                    <a:lnTo>
                      <a:pt x="486" y="10"/>
                    </a:lnTo>
                    <a:lnTo>
                      <a:pt x="506" y="14"/>
                    </a:lnTo>
                    <a:lnTo>
                      <a:pt x="544" y="29"/>
                    </a:lnTo>
                    <a:lnTo>
                      <a:pt x="561" y="39"/>
                    </a:lnTo>
                    <a:lnTo>
                      <a:pt x="573" y="47"/>
                    </a:lnTo>
                    <a:lnTo>
                      <a:pt x="581" y="50"/>
                    </a:lnTo>
                    <a:lnTo>
                      <a:pt x="609" y="56"/>
                    </a:lnTo>
                    <a:lnTo>
                      <a:pt x="632" y="58"/>
                    </a:lnTo>
                    <a:lnTo>
                      <a:pt x="694" y="58"/>
                    </a:lnTo>
                    <a:lnTo>
                      <a:pt x="721" y="56"/>
                    </a:lnTo>
                    <a:lnTo>
                      <a:pt x="750" y="54"/>
                    </a:lnTo>
                    <a:lnTo>
                      <a:pt x="775" y="52"/>
                    </a:lnTo>
                    <a:lnTo>
                      <a:pt x="813" y="45"/>
                    </a:lnTo>
                    <a:lnTo>
                      <a:pt x="829" y="43"/>
                    </a:lnTo>
                    <a:lnTo>
                      <a:pt x="842" y="43"/>
                    </a:lnTo>
                    <a:lnTo>
                      <a:pt x="859" y="45"/>
                    </a:lnTo>
                    <a:lnTo>
                      <a:pt x="880" y="48"/>
                    </a:lnTo>
                    <a:lnTo>
                      <a:pt x="907" y="56"/>
                    </a:lnTo>
                    <a:lnTo>
                      <a:pt x="936" y="66"/>
                    </a:lnTo>
                    <a:lnTo>
                      <a:pt x="961" y="75"/>
                    </a:lnTo>
                    <a:lnTo>
                      <a:pt x="980" y="83"/>
                    </a:lnTo>
                    <a:lnTo>
                      <a:pt x="994" y="87"/>
                    </a:lnTo>
                    <a:lnTo>
                      <a:pt x="1011" y="95"/>
                    </a:lnTo>
                    <a:lnTo>
                      <a:pt x="1032" y="102"/>
                    </a:lnTo>
                    <a:lnTo>
                      <a:pt x="1052" y="112"/>
                    </a:lnTo>
                    <a:lnTo>
                      <a:pt x="1069" y="120"/>
                    </a:lnTo>
                    <a:lnTo>
                      <a:pt x="1082" y="126"/>
                    </a:lnTo>
                    <a:lnTo>
                      <a:pt x="1098" y="129"/>
                    </a:lnTo>
                    <a:lnTo>
                      <a:pt x="1125" y="137"/>
                    </a:lnTo>
                    <a:lnTo>
                      <a:pt x="1138" y="143"/>
                    </a:lnTo>
                    <a:lnTo>
                      <a:pt x="1148" y="145"/>
                    </a:lnTo>
                    <a:lnTo>
                      <a:pt x="1152" y="147"/>
                    </a:lnTo>
                    <a:lnTo>
                      <a:pt x="1173" y="147"/>
                    </a:lnTo>
                    <a:lnTo>
                      <a:pt x="1182" y="149"/>
                    </a:lnTo>
                    <a:lnTo>
                      <a:pt x="1182" y="1664"/>
                    </a:lnTo>
                    <a:lnTo>
                      <a:pt x="0" y="1664"/>
                    </a:lnTo>
                    <a:lnTo>
                      <a:pt x="0" y="118"/>
                    </a:lnTo>
                    <a:lnTo>
                      <a:pt x="8" y="116"/>
                    </a:lnTo>
                    <a:lnTo>
                      <a:pt x="13" y="114"/>
                    </a:lnTo>
                    <a:lnTo>
                      <a:pt x="17" y="114"/>
                    </a:lnTo>
                    <a:lnTo>
                      <a:pt x="33" y="108"/>
                    </a:lnTo>
                    <a:lnTo>
                      <a:pt x="46" y="102"/>
                    </a:lnTo>
                    <a:lnTo>
                      <a:pt x="65" y="95"/>
                    </a:lnTo>
                    <a:lnTo>
                      <a:pt x="92" y="79"/>
                    </a:lnTo>
                    <a:lnTo>
                      <a:pt x="119" y="62"/>
                    </a:lnTo>
                    <a:lnTo>
                      <a:pt x="140" y="50"/>
                    </a:lnTo>
                    <a:lnTo>
                      <a:pt x="169" y="41"/>
                    </a:lnTo>
                    <a:lnTo>
                      <a:pt x="204" y="33"/>
                    </a:lnTo>
                    <a:lnTo>
                      <a:pt x="242" y="23"/>
                    </a:lnTo>
                    <a:lnTo>
                      <a:pt x="284" y="14"/>
                    </a:lnTo>
                    <a:lnTo>
                      <a:pt x="334" y="4"/>
                    </a:lnTo>
                    <a:lnTo>
                      <a:pt x="359" y="0"/>
                    </a:lnTo>
                    <a:close/>
                  </a:path>
                </a:pathLst>
              </a:custGeom>
              <a:solidFill>
                <a:schemeClr val="accent5">
                  <a:lumMod val="60000"/>
                  <a:lumOff val="4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p:grpSp>
        <p:grpSp>
          <p:nvGrpSpPr>
            <p:cNvPr id="118" name="Group 117"/>
            <p:cNvGrpSpPr/>
            <p:nvPr/>
          </p:nvGrpSpPr>
          <p:grpSpPr>
            <a:xfrm>
              <a:off x="685006" y="5943600"/>
              <a:ext cx="9610996" cy="86810"/>
              <a:chOff x="685006" y="5943600"/>
              <a:chExt cx="9610996" cy="86810"/>
            </a:xfrm>
          </p:grpSpPr>
          <p:cxnSp>
            <p:nvCxnSpPr>
              <p:cNvPr id="135" name="Straight Connector 134"/>
              <p:cNvCxnSpPr/>
              <p:nvPr/>
            </p:nvCxnSpPr>
            <p:spPr>
              <a:xfrm rot="5400000">
                <a:off x="642395" y="5986211"/>
                <a:ext cx="86810" cy="1588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Connector 135"/>
              <p:cNvCxnSpPr/>
              <p:nvPr/>
            </p:nvCxnSpPr>
            <p:spPr>
              <a:xfrm rot="5400000">
                <a:off x="1843571" y="5986211"/>
                <a:ext cx="86810" cy="1588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/>
              <p:cNvCxnSpPr/>
              <p:nvPr/>
            </p:nvCxnSpPr>
            <p:spPr>
              <a:xfrm rot="5400000">
                <a:off x="3044747" y="5986211"/>
                <a:ext cx="86810" cy="1588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/>
              <p:cNvCxnSpPr/>
              <p:nvPr/>
            </p:nvCxnSpPr>
            <p:spPr>
              <a:xfrm rot="5400000">
                <a:off x="4245923" y="5986211"/>
                <a:ext cx="86810" cy="1588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/>
              <p:cNvCxnSpPr/>
              <p:nvPr/>
            </p:nvCxnSpPr>
            <p:spPr>
              <a:xfrm rot="5400000">
                <a:off x="5447099" y="5986211"/>
                <a:ext cx="86810" cy="1588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/>
              <p:cNvCxnSpPr/>
              <p:nvPr/>
            </p:nvCxnSpPr>
            <p:spPr>
              <a:xfrm rot="5400000">
                <a:off x="6648275" y="5986211"/>
                <a:ext cx="86810" cy="1588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/>
              <p:cNvCxnSpPr/>
              <p:nvPr/>
            </p:nvCxnSpPr>
            <p:spPr>
              <a:xfrm rot="5400000">
                <a:off x="7849451" y="5986211"/>
                <a:ext cx="86810" cy="1588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/>
              <p:cNvCxnSpPr/>
              <p:nvPr/>
            </p:nvCxnSpPr>
            <p:spPr>
              <a:xfrm rot="5400000">
                <a:off x="9050627" y="5986211"/>
                <a:ext cx="86810" cy="1588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Straight Connector 142"/>
              <p:cNvCxnSpPr/>
              <p:nvPr/>
            </p:nvCxnSpPr>
            <p:spPr>
              <a:xfrm rot="5400000">
                <a:off x="10251803" y="5986211"/>
                <a:ext cx="86810" cy="1588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29" name="Straight Connector 128"/>
            <p:cNvCxnSpPr/>
            <p:nvPr/>
          </p:nvCxnSpPr>
          <p:spPr>
            <a:xfrm rot="5400000" flipH="1" flipV="1">
              <a:off x="1092362" y="2731313"/>
              <a:ext cx="3070185" cy="1588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/>
            <p:cNvCxnSpPr/>
            <p:nvPr/>
          </p:nvCxnSpPr>
          <p:spPr>
            <a:xfrm rot="5400000" flipH="1" flipV="1">
              <a:off x="4117070" y="2335362"/>
              <a:ext cx="2278284" cy="1588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/>
            <p:cNvCxnSpPr/>
            <p:nvPr/>
          </p:nvCxnSpPr>
          <p:spPr>
            <a:xfrm rot="5400000" flipH="1" flipV="1">
              <a:off x="9904412" y="2415420"/>
              <a:ext cx="2438400" cy="1588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/>
            <p:cNvCxnSpPr/>
            <p:nvPr/>
          </p:nvCxnSpPr>
          <p:spPr>
            <a:xfrm rot="5400000" flipH="1" flipV="1">
              <a:off x="8060662" y="2377320"/>
              <a:ext cx="2362200" cy="1588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/>
            <p:cNvCxnSpPr/>
            <p:nvPr/>
          </p:nvCxnSpPr>
          <p:spPr>
            <a:xfrm rot="5400000" flipH="1" flipV="1">
              <a:off x="6092880" y="2340752"/>
              <a:ext cx="2289064" cy="1588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/>
            <p:cNvCxnSpPr/>
            <p:nvPr/>
          </p:nvCxnSpPr>
          <p:spPr>
            <a:xfrm>
              <a:off x="406106" y="6027597"/>
              <a:ext cx="10820400" cy="1588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861"/>
          <a:stretch/>
        </p:blipFill>
        <p:spPr>
          <a:xfrm>
            <a:off x="2192452" y="4028076"/>
            <a:ext cx="675612" cy="32900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120" t="845" r="52238" b="-845"/>
          <a:stretch/>
        </p:blipFill>
        <p:spPr>
          <a:xfrm>
            <a:off x="3105384" y="3998196"/>
            <a:ext cx="499962" cy="393032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86"/>
          <a:stretch/>
        </p:blipFill>
        <p:spPr>
          <a:xfrm>
            <a:off x="3593970" y="3986928"/>
            <a:ext cx="252664" cy="39303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651"/>
          <a:stretch/>
        </p:blipFill>
        <p:spPr>
          <a:xfrm>
            <a:off x="4076151" y="3966022"/>
            <a:ext cx="457353" cy="403404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51"/>
          <a:stretch/>
        </p:blipFill>
        <p:spPr>
          <a:xfrm>
            <a:off x="4536525" y="3965633"/>
            <a:ext cx="247585" cy="403404"/>
          </a:xfrm>
          <a:prstGeom prst="rect">
            <a:avLst/>
          </a:prstGeom>
        </p:spPr>
      </p:pic>
      <p:pic>
        <p:nvPicPr>
          <p:cNvPr id="1026" name="Picture 2" descr="http://www.enterprisetech.com/wp-content/uploads/2012/02/Factory_icon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7591" y="2078896"/>
            <a:ext cx="493662" cy="460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7857396" y="1939422"/>
            <a:ext cx="37977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Lines of data detail</a:t>
            </a:r>
          </a:p>
        </p:txBody>
      </p:sp>
      <p:pic>
        <p:nvPicPr>
          <p:cNvPr id="1028" name="Picture 4" descr="https://image.freepik.com/free-icon/filter_318-41056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8790" y="4632942"/>
            <a:ext cx="416080" cy="416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www.diyphotography.net/wordpress/wp-content/uploads/2015/12/video-cameras-compared-02-670x501.jpg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85" r="28716" b="41732"/>
          <a:stretch/>
        </p:blipFill>
        <p:spPr bwMode="auto">
          <a:xfrm>
            <a:off x="3143732" y="4974297"/>
            <a:ext cx="647388" cy="474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759197" y="2187490"/>
            <a:ext cx="16997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Data Panels -&gt;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136484" y="3787834"/>
            <a:ext cx="11144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Buttons-&gt;</a:t>
            </a:r>
          </a:p>
        </p:txBody>
      </p:sp>
    </p:spTree>
    <p:extLst>
      <p:ext uri="{BB962C8B-B14F-4D97-AF65-F5344CB8AC3E}">
        <p14:creationId xmlns:p14="http://schemas.microsoft.com/office/powerpoint/2010/main" val="30598548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2763" y="215001"/>
            <a:ext cx="10515600" cy="508332"/>
          </a:xfrm>
        </p:spPr>
        <p:txBody>
          <a:bodyPr>
            <a:normAutofit fontScale="90000"/>
          </a:bodyPr>
          <a:lstStyle/>
          <a:p>
            <a:r>
              <a:rPr lang="en-US" dirty="0"/>
              <a:t>Example Profile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689981" y="1508453"/>
            <a:ext cx="399879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# 321</a:t>
            </a:r>
          </a:p>
          <a:p>
            <a:r>
              <a:rPr lang="en-US" sz="2800" i="1" dirty="0"/>
              <a:t>M173 Toshiba BMC100</a:t>
            </a:r>
          </a:p>
          <a:p>
            <a:endParaRPr 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6438449" y="131974"/>
            <a:ext cx="4989744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Installed  – June 6, 1993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Estimated Hours Operated – 31,464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Last PM – January 13, 2016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7350177"/>
              </p:ext>
            </p:extLst>
          </p:nvPr>
        </p:nvGraphicFramePr>
        <p:xfrm>
          <a:off x="217227" y="3380798"/>
          <a:ext cx="6713647" cy="313007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7066">
                  <a:extLst>
                    <a:ext uri="{9D8B030D-6E8A-4147-A177-3AD203B41FA5}">
                      <a16:colId xmlns:a16="http://schemas.microsoft.com/office/drawing/2014/main" val="431737239"/>
                    </a:ext>
                  </a:extLst>
                </a:gridCol>
                <a:gridCol w="2901358">
                  <a:extLst>
                    <a:ext uri="{9D8B030D-6E8A-4147-A177-3AD203B41FA5}">
                      <a16:colId xmlns:a16="http://schemas.microsoft.com/office/drawing/2014/main" val="607943958"/>
                    </a:ext>
                  </a:extLst>
                </a:gridCol>
                <a:gridCol w="838518">
                  <a:extLst>
                    <a:ext uri="{9D8B030D-6E8A-4147-A177-3AD203B41FA5}">
                      <a16:colId xmlns:a16="http://schemas.microsoft.com/office/drawing/2014/main" val="4108924477"/>
                    </a:ext>
                  </a:extLst>
                </a:gridCol>
                <a:gridCol w="819277">
                  <a:extLst>
                    <a:ext uri="{9D8B030D-6E8A-4147-A177-3AD203B41FA5}">
                      <a16:colId xmlns:a16="http://schemas.microsoft.com/office/drawing/2014/main" val="2715429424"/>
                    </a:ext>
                  </a:extLst>
                </a:gridCol>
                <a:gridCol w="737428">
                  <a:extLst>
                    <a:ext uri="{9D8B030D-6E8A-4147-A177-3AD203B41FA5}">
                      <a16:colId xmlns:a16="http://schemas.microsoft.com/office/drawing/2014/main" val="1608179526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Key Metrics (Week of July, 16, 2016)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solidFill>
                      <a:srgbClr val="00206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Actual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solidFill>
                      <a:srgbClr val="00206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Target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solidFill>
                      <a:srgbClr val="00206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38435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u="none" dirty="0"/>
                        <a:t>OEE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 ( A X</a:t>
                      </a:r>
                      <a:r>
                        <a:rPr lang="en-US" baseline="0" dirty="0"/>
                        <a:t> P X Q ) </a:t>
                      </a:r>
                      <a:r>
                        <a:rPr lang="en-US" baseline="0" dirty="0">
                          <a:sym typeface="Wingdings" panose="05000000000000000000" pitchFamily="2" charset="2"/>
                        </a:rPr>
                        <a:t>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86.7%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85.7%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7455204"/>
                  </a:ext>
                </a:extLst>
              </a:tr>
              <a:tr h="366557">
                <a:tc>
                  <a:txBody>
                    <a:bodyPr/>
                    <a:lstStyle/>
                    <a:p>
                      <a:r>
                        <a:rPr lang="en-US" b="1" i="1" dirty="0"/>
                        <a:t>A</a:t>
                      </a:r>
                      <a:r>
                        <a:rPr lang="en-US" i="1" dirty="0"/>
                        <a:t>vailability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Run Time (Actual</a:t>
                      </a:r>
                      <a:r>
                        <a:rPr lang="en-US" baseline="0" dirty="0"/>
                        <a:t> /</a:t>
                      </a:r>
                      <a:r>
                        <a:rPr lang="en-US" dirty="0"/>
                        <a:t> Planned)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92.1%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95%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636099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1" dirty="0"/>
                        <a:t>P</a:t>
                      </a:r>
                      <a:r>
                        <a:rPr lang="en-US" i="1" dirty="0"/>
                        <a:t>erformance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(Ideal Cycle Time × Total Count) / Actual Run Time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96.2%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95%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69648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1" dirty="0"/>
                        <a:t>Q</a:t>
                      </a:r>
                      <a:r>
                        <a:rPr lang="en-US" i="1" dirty="0"/>
                        <a:t>uality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Quality = Good Count / </a:t>
                      </a:r>
                      <a:br>
                        <a:rPr lang="en-US" dirty="0"/>
                      </a:br>
                      <a:r>
                        <a:rPr lang="en-US" dirty="0"/>
                        <a:t>Total Count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97.8%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95%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1939883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Alerts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Overall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76314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Parts</a:t>
                      </a:r>
                      <a:r>
                        <a:rPr lang="en-US" b="1" baseline="0" dirty="0"/>
                        <a:t> Value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Parts Value Produced</a:t>
                      </a:r>
                      <a:r>
                        <a:rPr lang="en-US" baseline="0" dirty="0"/>
                        <a:t> / Day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8,210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8,500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3769122"/>
                  </a:ext>
                </a:extLst>
              </a:tr>
            </a:tbl>
          </a:graphicData>
        </a:graphic>
      </p:graphicFrame>
      <p:sp>
        <p:nvSpPr>
          <p:cNvPr id="8" name="Oval 7"/>
          <p:cNvSpPr/>
          <p:nvPr/>
        </p:nvSpPr>
        <p:spPr>
          <a:xfrm>
            <a:off x="4308261" y="208782"/>
            <a:ext cx="959775" cy="889863"/>
          </a:xfrm>
          <a:prstGeom prst="ellipse">
            <a:avLst/>
          </a:prstGeom>
          <a:solidFill>
            <a:srgbClr val="2A9B18"/>
          </a:solidFill>
          <a:ln w="3175">
            <a:noFill/>
            <a:round/>
            <a:headEnd/>
            <a:tailEnd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5617389"/>
              </p:ext>
            </p:extLst>
          </p:nvPr>
        </p:nvGraphicFramePr>
        <p:xfrm>
          <a:off x="7072286" y="1426697"/>
          <a:ext cx="4924098" cy="185420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167251">
                  <a:extLst>
                    <a:ext uri="{9D8B030D-6E8A-4147-A177-3AD203B41FA5}">
                      <a16:colId xmlns:a16="http://schemas.microsoft.com/office/drawing/2014/main" val="4153726925"/>
                    </a:ext>
                  </a:extLst>
                </a:gridCol>
                <a:gridCol w="1282889">
                  <a:extLst>
                    <a:ext uri="{9D8B030D-6E8A-4147-A177-3AD203B41FA5}">
                      <a16:colId xmlns:a16="http://schemas.microsoft.com/office/drawing/2014/main" val="3953773869"/>
                    </a:ext>
                  </a:extLst>
                </a:gridCol>
                <a:gridCol w="1473958">
                  <a:extLst>
                    <a:ext uri="{9D8B030D-6E8A-4147-A177-3AD203B41FA5}">
                      <a16:colId xmlns:a16="http://schemas.microsoft.com/office/drawing/2014/main" val="578819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Rankings</a:t>
                      </a:r>
                      <a:r>
                        <a:rPr lang="en-US" baseline="0" dirty="0"/>
                        <a:t> (in Network)</a:t>
                      </a:r>
                      <a:endParaRPr lang="en-US" dirty="0"/>
                    </a:p>
                  </a:txBody>
                  <a:tcPr>
                    <a:solidFill>
                      <a:srgbClr val="00206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86993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This Week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Period to Date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16045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OEE </a:t>
                      </a:r>
                      <a:r>
                        <a:rPr lang="en-US" i="1" dirty="0"/>
                        <a:t>(Highest)</a:t>
                      </a:r>
                      <a:endParaRPr lang="en-US" b="1" i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17</a:t>
                      </a:r>
                      <a:r>
                        <a:rPr lang="en-US" baseline="0" dirty="0"/>
                        <a:t> of 75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19</a:t>
                      </a:r>
                      <a:r>
                        <a:rPr lang="en-US" baseline="0" dirty="0"/>
                        <a:t> of 75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82290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# Alerts </a:t>
                      </a:r>
                      <a:r>
                        <a:rPr lang="en-US" i="1" dirty="0"/>
                        <a:t>(Lowest)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 of 75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 of 75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02411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Energy Consumed 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34 of 75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32</a:t>
                      </a:r>
                      <a:r>
                        <a:rPr lang="en-US" baseline="0" dirty="0"/>
                        <a:t> of 75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99886103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423081" y="723333"/>
            <a:ext cx="1651379" cy="3693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Draft Mock-up</a:t>
            </a:r>
          </a:p>
        </p:txBody>
      </p:sp>
      <p:pic>
        <p:nvPicPr>
          <p:cNvPr id="6148" name="Picture 4" descr="http://www.equipmatching.com/uploads/images/ood19botd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764" y="1379681"/>
            <a:ext cx="2130186" cy="1597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Oval 11"/>
          <p:cNvSpPr/>
          <p:nvPr/>
        </p:nvSpPr>
        <p:spPr>
          <a:xfrm>
            <a:off x="6321654" y="3768105"/>
            <a:ext cx="518616" cy="295436"/>
          </a:xfrm>
          <a:prstGeom prst="ellipse">
            <a:avLst/>
          </a:prstGeom>
          <a:solidFill>
            <a:srgbClr val="2A9B18"/>
          </a:solidFill>
          <a:ln w="3175">
            <a:noFill/>
            <a:round/>
            <a:headEnd/>
            <a:tailEnd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6321654" y="4537668"/>
            <a:ext cx="518616" cy="295436"/>
          </a:xfrm>
          <a:prstGeom prst="ellipse">
            <a:avLst/>
          </a:prstGeom>
          <a:solidFill>
            <a:srgbClr val="2A9B18"/>
          </a:solidFill>
          <a:ln w="3175">
            <a:noFill/>
            <a:round/>
            <a:headEnd/>
            <a:tailEnd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6321654" y="5159513"/>
            <a:ext cx="518616" cy="295436"/>
          </a:xfrm>
          <a:prstGeom prst="ellipse">
            <a:avLst/>
          </a:prstGeom>
          <a:solidFill>
            <a:srgbClr val="2A9B18"/>
          </a:solidFill>
          <a:ln w="3175">
            <a:noFill/>
            <a:round/>
            <a:headEnd/>
            <a:tailEnd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6321654" y="5781358"/>
            <a:ext cx="518616" cy="295436"/>
          </a:xfrm>
          <a:prstGeom prst="ellipse">
            <a:avLst/>
          </a:prstGeom>
          <a:solidFill>
            <a:srgbClr val="2A9B18"/>
          </a:solidFill>
          <a:ln w="3175">
            <a:noFill/>
            <a:round/>
            <a:headEnd/>
            <a:tailEnd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6333931" y="4152270"/>
            <a:ext cx="518616" cy="295436"/>
          </a:xfrm>
          <a:prstGeom prst="ellipse">
            <a:avLst/>
          </a:prstGeom>
          <a:solidFill>
            <a:srgbClr val="FF0000"/>
          </a:solidFill>
          <a:ln w="3175">
            <a:noFill/>
            <a:round/>
            <a:headEnd/>
            <a:tailEnd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6321654" y="6189464"/>
            <a:ext cx="518616" cy="295436"/>
          </a:xfrm>
          <a:prstGeom prst="ellipse">
            <a:avLst/>
          </a:prstGeom>
          <a:solidFill>
            <a:srgbClr val="FF0000"/>
          </a:solidFill>
          <a:ln w="3175">
            <a:noFill/>
            <a:round/>
            <a:headEnd/>
            <a:tailEnd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9473182"/>
              </p:ext>
            </p:extLst>
          </p:nvPr>
        </p:nvGraphicFramePr>
        <p:xfrm>
          <a:off x="7166214" y="3727923"/>
          <a:ext cx="4761929" cy="1249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74592">
                  <a:extLst>
                    <a:ext uri="{9D8B030D-6E8A-4147-A177-3AD203B41FA5}">
                      <a16:colId xmlns:a16="http://schemas.microsoft.com/office/drawing/2014/main" val="607943958"/>
                    </a:ext>
                  </a:extLst>
                </a:gridCol>
                <a:gridCol w="838518">
                  <a:extLst>
                    <a:ext uri="{9D8B030D-6E8A-4147-A177-3AD203B41FA5}">
                      <a16:colId xmlns:a16="http://schemas.microsoft.com/office/drawing/2014/main" val="4108924477"/>
                    </a:ext>
                  </a:extLst>
                </a:gridCol>
                <a:gridCol w="819277">
                  <a:extLst>
                    <a:ext uri="{9D8B030D-6E8A-4147-A177-3AD203B41FA5}">
                      <a16:colId xmlns:a16="http://schemas.microsoft.com/office/drawing/2014/main" val="2715429424"/>
                    </a:ext>
                  </a:extLst>
                </a:gridCol>
                <a:gridCol w="829542">
                  <a:extLst>
                    <a:ext uri="{9D8B030D-6E8A-4147-A177-3AD203B41FA5}">
                      <a16:colId xmlns:a16="http://schemas.microsoft.com/office/drawing/2014/main" val="16081795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Energy Metrics </a:t>
                      </a:r>
                      <a:br>
                        <a:rPr lang="en-US" b="1" dirty="0">
                          <a:solidFill>
                            <a:schemeClr val="bg1"/>
                          </a:solidFill>
                        </a:rPr>
                      </a:br>
                      <a:r>
                        <a:rPr lang="en-US" sz="1600" b="1" dirty="0">
                          <a:solidFill>
                            <a:schemeClr val="bg1"/>
                          </a:solidFill>
                        </a:rPr>
                        <a:t>(Week of July, 16, 2016)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Actual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Target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38435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Energy Consumed (Kwh/ Day)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241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202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7455204"/>
                  </a:ext>
                </a:extLst>
              </a:tr>
            </a:tbl>
          </a:graphicData>
        </a:graphic>
      </p:graphicFrame>
      <p:sp>
        <p:nvSpPr>
          <p:cNvPr id="19" name="Oval 18"/>
          <p:cNvSpPr/>
          <p:nvPr/>
        </p:nvSpPr>
        <p:spPr>
          <a:xfrm>
            <a:off x="11168884" y="4448599"/>
            <a:ext cx="518616" cy="295436"/>
          </a:xfrm>
          <a:prstGeom prst="ellipse">
            <a:avLst/>
          </a:prstGeom>
          <a:solidFill>
            <a:srgbClr val="FF0000"/>
          </a:solidFill>
          <a:ln w="3175">
            <a:noFill/>
            <a:round/>
            <a:headEnd/>
            <a:tailEnd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4972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Slides Not Used</a:t>
            </a:r>
            <a:br>
              <a:rPr lang="en-US" dirty="0"/>
            </a:br>
            <a:r>
              <a:rPr lang="en-US" dirty="0"/>
              <a:t>Why Business Case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7744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994</TotalTime>
  <Words>365</Words>
  <Application>Microsoft Office PowerPoint</Application>
  <PresentationFormat>Widescreen</PresentationFormat>
  <Paragraphs>119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ＭＳ Ｐゴシック</vt:lpstr>
      <vt:lpstr>Arial</vt:lpstr>
      <vt:lpstr>Calibri</vt:lpstr>
      <vt:lpstr>Calibri Light</vt:lpstr>
      <vt:lpstr>Wingdings</vt:lpstr>
      <vt:lpstr>Office Theme</vt:lpstr>
      <vt:lpstr>PowerPoint Presentation</vt:lpstr>
      <vt:lpstr>“Data Analytics” A new consulting offering for DMDII / DMC</vt:lpstr>
      <vt:lpstr>“Data Analytics – Value Proposition for DMC Participants</vt:lpstr>
      <vt:lpstr>Myriad of Options – Tailored to Client Preferences</vt:lpstr>
      <vt:lpstr>Appendix</vt:lpstr>
      <vt:lpstr>Concept – DMC Analytics Create Business Intelligence Dashboard for Data-driven Decision-making</vt:lpstr>
      <vt:lpstr>Three key elements of Business Intelligence</vt:lpstr>
      <vt:lpstr>Example Profile </vt:lpstr>
      <vt:lpstr>Slides Not Used Why Business Case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Eric Pettersen</dc:creator>
  <cp:lastModifiedBy>Eric Pettersen</cp:lastModifiedBy>
  <cp:revision>53</cp:revision>
  <dcterms:created xsi:type="dcterms:W3CDTF">2016-07-16T15:02:55Z</dcterms:created>
  <dcterms:modified xsi:type="dcterms:W3CDTF">2016-07-17T18:28:44Z</dcterms:modified>
</cp:coreProperties>
</file>